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1298" r:id="rId3"/>
    <p:sldId id="1295" r:id="rId4"/>
    <p:sldId id="336" r:id="rId5"/>
    <p:sldId id="1241" r:id="rId6"/>
    <p:sldId id="1160" r:id="rId7"/>
    <p:sldId id="119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010"/>
    <a:srgbClr val="3A8337"/>
    <a:srgbClr val="C55100"/>
    <a:srgbClr val="124559"/>
    <a:srgbClr val="215E99"/>
    <a:srgbClr val="70AE6E"/>
    <a:srgbClr val="EC7A08"/>
    <a:srgbClr val="0066CC"/>
    <a:srgbClr val="1700A4"/>
    <a:srgbClr val="161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1C431-04A3-43BA-9C55-39B0E029D695}" v="90" dt="2026-05-15T14:21:38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7119" autoAdjust="0"/>
  </p:normalViewPr>
  <p:slideViewPr>
    <p:cSldViewPr snapToGrid="0">
      <p:cViewPr varScale="1">
        <p:scale>
          <a:sx n="113" d="100"/>
          <a:sy n="113" d="100"/>
        </p:scale>
        <p:origin x="132" y="10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Alvarez" userId="a32a7a07-545b-409d-991a-d0d50663901a" providerId="ADAL" clId="{FF9BC340-EBFB-4589-8C64-8EBFE8E950D8}"/>
    <pc:docChg chg="undo custSel addSld delSld modSld sldOrd">
      <pc:chgData name="Valeria Alvarez" userId="a32a7a07-545b-409d-991a-d0d50663901a" providerId="ADAL" clId="{FF9BC340-EBFB-4589-8C64-8EBFE8E950D8}" dt="2026-05-15T21:04:33.898" v="1242" actId="1076"/>
      <pc:docMkLst>
        <pc:docMk/>
      </pc:docMkLst>
      <pc:sldChg chg="addSp delSp modSp mod">
        <pc:chgData name="Valeria Alvarez" userId="a32a7a07-545b-409d-991a-d0d50663901a" providerId="ADAL" clId="{FF9BC340-EBFB-4589-8C64-8EBFE8E950D8}" dt="2026-05-15T14:20:04.178" v="1227" actId="20577"/>
        <pc:sldMkLst>
          <pc:docMk/>
          <pc:sldMk cId="4045524633" sldId="257"/>
        </pc:sldMkLst>
        <pc:spChg chg="mod">
          <ac:chgData name="Valeria Alvarez" userId="a32a7a07-545b-409d-991a-d0d50663901a" providerId="ADAL" clId="{FF9BC340-EBFB-4589-8C64-8EBFE8E950D8}" dt="2026-05-07T19:29:25.527" v="947" actId="20577"/>
          <ac:spMkLst>
            <pc:docMk/>
            <pc:sldMk cId="4045524633" sldId="257"/>
            <ac:spMk id="2" creationId="{1F8105EA-BF88-4B39-11DB-6A34010864F1}"/>
          </ac:spMkLst>
        </pc:spChg>
        <pc:spChg chg="mod">
          <ac:chgData name="Valeria Alvarez" userId="a32a7a07-545b-409d-991a-d0d50663901a" providerId="ADAL" clId="{FF9BC340-EBFB-4589-8C64-8EBFE8E950D8}" dt="2026-05-07T19:29:49.285" v="959" actId="20577"/>
          <ac:spMkLst>
            <pc:docMk/>
            <pc:sldMk cId="4045524633" sldId="257"/>
            <ac:spMk id="4" creationId="{E8F65226-BF7A-DC1F-A5CF-243211B67785}"/>
          </ac:spMkLst>
        </pc:spChg>
        <pc:spChg chg="mod">
          <ac:chgData name="Valeria Alvarez" userId="a32a7a07-545b-409d-991a-d0d50663901a" providerId="ADAL" clId="{FF9BC340-EBFB-4589-8C64-8EBFE8E950D8}" dt="2026-05-15T14:20:04.178" v="1227" actId="20577"/>
          <ac:spMkLst>
            <pc:docMk/>
            <pc:sldMk cId="4045524633" sldId="257"/>
            <ac:spMk id="5" creationId="{3BCE269A-6BF6-CB86-0598-0447BCDD2324}"/>
          </ac:spMkLst>
        </pc:spChg>
      </pc:sldChg>
      <pc:sldChg chg="addSp modSp mod ord">
        <pc:chgData name="Valeria Alvarez" userId="a32a7a07-545b-409d-991a-d0d50663901a" providerId="ADAL" clId="{FF9BC340-EBFB-4589-8C64-8EBFE8E950D8}" dt="2026-05-07T19:45:26.793" v="1183" actId="13244"/>
        <pc:sldMkLst>
          <pc:docMk/>
          <pc:sldMk cId="2391610953" sldId="336"/>
        </pc:sldMkLst>
        <pc:spChg chg="add mod ord">
          <ac:chgData name="Valeria Alvarez" userId="a32a7a07-545b-409d-991a-d0d50663901a" providerId="ADAL" clId="{FF9BC340-EBFB-4589-8C64-8EBFE8E950D8}" dt="2026-05-07T19:45:26.793" v="1183" actId="13244"/>
          <ac:spMkLst>
            <pc:docMk/>
            <pc:sldMk cId="2391610953" sldId="336"/>
            <ac:spMk id="2" creationId="{0AF3B39C-A5F8-18F4-7E88-844CA09A7369}"/>
          </ac:spMkLst>
        </pc:spChg>
        <pc:picChg chg="mod">
          <ac:chgData name="Valeria Alvarez" userId="a32a7a07-545b-409d-991a-d0d50663901a" providerId="ADAL" clId="{FF9BC340-EBFB-4589-8C64-8EBFE8E950D8}" dt="2026-05-07T19:40:52.414" v="1043" actId="962"/>
          <ac:picMkLst>
            <pc:docMk/>
            <pc:sldMk cId="2391610953" sldId="336"/>
            <ac:picMk id="16" creationId="{E39BDBF7-E81B-37F3-DFA5-6C945673CD7F}"/>
          </ac:picMkLst>
        </pc:picChg>
      </pc:sldChg>
      <pc:sldChg chg="add">
        <pc:chgData name="Valeria Alvarez" userId="a32a7a07-545b-409d-991a-d0d50663901a" providerId="ADAL" clId="{FF9BC340-EBFB-4589-8C64-8EBFE8E950D8}" dt="2026-05-15T14:21:31.291" v="1228"/>
        <pc:sldMkLst>
          <pc:docMk/>
          <pc:sldMk cId="971079360" sldId="1160"/>
        </pc:sldMkLst>
      </pc:sldChg>
      <pc:sldChg chg="add">
        <pc:chgData name="Valeria Alvarez" userId="a32a7a07-545b-409d-991a-d0d50663901a" providerId="ADAL" clId="{FF9BC340-EBFB-4589-8C64-8EBFE8E950D8}" dt="2026-05-15T14:21:38.811" v="1230"/>
        <pc:sldMkLst>
          <pc:docMk/>
          <pc:sldMk cId="2487094811" sldId="1194"/>
        </pc:sldMkLst>
      </pc:sldChg>
      <pc:sldChg chg="add">
        <pc:chgData name="Valeria Alvarez" userId="a32a7a07-545b-409d-991a-d0d50663901a" providerId="ADAL" clId="{FF9BC340-EBFB-4589-8C64-8EBFE8E950D8}" dt="2026-05-15T14:21:36.276" v="1229"/>
        <pc:sldMkLst>
          <pc:docMk/>
          <pc:sldMk cId="2779800535" sldId="1241"/>
        </pc:sldMkLst>
      </pc:sldChg>
      <pc:sldChg chg="addSp delSp modSp new mod">
        <pc:chgData name="Valeria Alvarez" userId="a32a7a07-545b-409d-991a-d0d50663901a" providerId="ADAL" clId="{FF9BC340-EBFB-4589-8C64-8EBFE8E950D8}" dt="2026-05-15T21:04:33.898" v="1242" actId="1076"/>
        <pc:sldMkLst>
          <pc:docMk/>
          <pc:sldMk cId="2093374487" sldId="1295"/>
        </pc:sldMkLst>
        <pc:spChg chg="mod ord">
          <ac:chgData name="Valeria Alvarez" userId="a32a7a07-545b-409d-991a-d0d50663901a" providerId="ADAL" clId="{FF9BC340-EBFB-4589-8C64-8EBFE8E950D8}" dt="2026-05-07T19:45:31.663" v="1184" actId="13244"/>
          <ac:spMkLst>
            <pc:docMk/>
            <pc:sldMk cId="2093374487" sldId="1295"/>
            <ac:spMk id="3" creationId="{8914787C-4C04-59B2-9A0B-D352D461BA87}"/>
          </ac:spMkLst>
        </pc:spChg>
        <pc:spChg chg="add mod ord">
          <ac:chgData name="Valeria Alvarez" userId="a32a7a07-545b-409d-991a-d0d50663901a" providerId="ADAL" clId="{FF9BC340-EBFB-4589-8C64-8EBFE8E950D8}" dt="2026-05-07T19:45:36.398" v="1185" actId="13244"/>
          <ac:spMkLst>
            <pc:docMk/>
            <pc:sldMk cId="2093374487" sldId="1295"/>
            <ac:spMk id="4" creationId="{20E2F6C6-2B33-4B22-DBCE-309A6B413364}"/>
          </ac:spMkLst>
        </pc:spChg>
        <pc:spChg chg="add mod">
          <ac:chgData name="Valeria Alvarez" userId="a32a7a07-545b-409d-991a-d0d50663901a" providerId="ADAL" clId="{FF9BC340-EBFB-4589-8C64-8EBFE8E950D8}" dt="2026-05-06T15:28:07.216" v="174" actId="255"/>
          <ac:spMkLst>
            <pc:docMk/>
            <pc:sldMk cId="2093374487" sldId="1295"/>
            <ac:spMk id="5" creationId="{75424B12-AB19-0394-1142-CC89EAC191C5}"/>
          </ac:spMkLst>
        </pc:spChg>
        <pc:spChg chg="add del mod">
          <ac:chgData name="Valeria Alvarez" userId="a32a7a07-545b-409d-991a-d0d50663901a" providerId="ADAL" clId="{FF9BC340-EBFB-4589-8C64-8EBFE8E950D8}" dt="2026-05-15T21:01:33.955" v="1233" actId="931"/>
          <ac:spMkLst>
            <pc:docMk/>
            <pc:sldMk cId="2093374487" sldId="1295"/>
            <ac:spMk id="6" creationId="{E3F2568E-1689-C96A-6319-507EDF9CC175}"/>
          </ac:spMkLst>
        </pc:spChg>
        <pc:picChg chg="add del mod ord">
          <ac:chgData name="Valeria Alvarez" userId="a32a7a07-545b-409d-991a-d0d50663901a" providerId="ADAL" clId="{FF9BC340-EBFB-4589-8C64-8EBFE8E950D8}" dt="2026-05-15T20:59:33.911" v="1231" actId="478"/>
          <ac:picMkLst>
            <pc:docMk/>
            <pc:sldMk cId="2093374487" sldId="1295"/>
            <ac:picMk id="7" creationId="{7E3184B0-46A3-2DD6-24E1-DC21C9ED52BF}"/>
          </ac:picMkLst>
        </pc:picChg>
        <pc:picChg chg="add mod ord">
          <ac:chgData name="Valeria Alvarez" userId="a32a7a07-545b-409d-991a-d0d50663901a" providerId="ADAL" clId="{FF9BC340-EBFB-4589-8C64-8EBFE8E950D8}" dt="2026-05-15T21:01:43.217" v="1236" actId="1076"/>
          <ac:picMkLst>
            <pc:docMk/>
            <pc:sldMk cId="2093374487" sldId="1295"/>
            <ac:picMk id="9" creationId="{74328A8F-F15C-A32C-317E-D70C4F75D743}"/>
          </ac:picMkLst>
        </pc:picChg>
        <pc:picChg chg="add del mod">
          <ac:chgData name="Valeria Alvarez" userId="a32a7a07-545b-409d-991a-d0d50663901a" providerId="ADAL" clId="{FF9BC340-EBFB-4589-8C64-8EBFE8E950D8}" dt="2026-05-15T20:59:34.625" v="1232" actId="478"/>
          <ac:picMkLst>
            <pc:docMk/>
            <pc:sldMk cId="2093374487" sldId="1295"/>
            <ac:picMk id="11" creationId="{4D6446CE-D063-5A8B-E735-BE96CF414A71}"/>
          </ac:picMkLst>
        </pc:picChg>
        <pc:picChg chg="add mod">
          <ac:chgData name="Valeria Alvarez" userId="a32a7a07-545b-409d-991a-d0d50663901a" providerId="ADAL" clId="{FF9BC340-EBFB-4589-8C64-8EBFE8E950D8}" dt="2026-05-15T21:04:33.898" v="1242" actId="1076"/>
          <ac:picMkLst>
            <pc:docMk/>
            <pc:sldMk cId="2093374487" sldId="1295"/>
            <ac:picMk id="12" creationId="{6AA0A6CD-BD53-1363-9457-F8BB3435A334}"/>
          </ac:picMkLst>
        </pc:picChg>
      </pc:sldChg>
      <pc:sldChg chg="addSp delSp modSp new mod ord">
        <pc:chgData name="Valeria Alvarez" userId="a32a7a07-545b-409d-991a-d0d50663901a" providerId="ADAL" clId="{FF9BC340-EBFB-4589-8C64-8EBFE8E950D8}" dt="2026-05-07T19:46:31.319" v="1189" actId="20577"/>
        <pc:sldMkLst>
          <pc:docMk/>
          <pc:sldMk cId="952693177" sldId="1298"/>
        </pc:sldMkLst>
        <pc:spChg chg="mod ord">
          <ac:chgData name="Valeria Alvarez" userId="a32a7a07-545b-409d-991a-d0d50663901a" providerId="ADAL" clId="{FF9BC340-EBFB-4589-8C64-8EBFE8E950D8}" dt="2026-05-07T19:46:31.319" v="1189" actId="20577"/>
          <ac:spMkLst>
            <pc:docMk/>
            <pc:sldMk cId="952693177" sldId="1298"/>
            <ac:spMk id="3" creationId="{CF497330-8248-FF5C-EF9F-746D98B6381E}"/>
          </ac:spMkLst>
        </pc:spChg>
        <pc:spChg chg="add mod ord">
          <ac:chgData name="Valeria Alvarez" userId="a32a7a07-545b-409d-991a-d0d50663901a" providerId="ADAL" clId="{FF9BC340-EBFB-4589-8C64-8EBFE8E950D8}" dt="2026-05-07T19:43:25.128" v="1167"/>
          <ac:spMkLst>
            <pc:docMk/>
            <pc:sldMk cId="952693177" sldId="1298"/>
            <ac:spMk id="8" creationId="{7F5E2125-63DE-E167-B817-8FDF5098C658}"/>
          </ac:spMkLst>
        </pc:spChg>
        <pc:spChg chg="add mod">
          <ac:chgData name="Valeria Alvarez" userId="a32a7a07-545b-409d-991a-d0d50663901a" providerId="ADAL" clId="{FF9BC340-EBFB-4589-8C64-8EBFE8E950D8}" dt="2026-05-07T19:39:14.893" v="1035" actId="962"/>
          <ac:spMkLst>
            <pc:docMk/>
            <pc:sldMk cId="952693177" sldId="1298"/>
            <ac:spMk id="10" creationId="{3D67A9BF-F396-D7B8-0508-28FCC703E184}"/>
          </ac:spMkLst>
        </pc:spChg>
        <pc:spChg chg="add mod ord">
          <ac:chgData name="Valeria Alvarez" userId="a32a7a07-545b-409d-991a-d0d50663901a" providerId="ADAL" clId="{FF9BC340-EBFB-4589-8C64-8EBFE8E950D8}" dt="2026-05-07T19:43:49.491" v="1170" actId="13244"/>
          <ac:spMkLst>
            <pc:docMk/>
            <pc:sldMk cId="952693177" sldId="1298"/>
            <ac:spMk id="11" creationId="{5CB592F2-C2A3-25AF-0909-81ABCBC8C185}"/>
          </ac:spMkLst>
        </pc:spChg>
        <pc:spChg chg="add mod">
          <ac:chgData name="Valeria Alvarez" userId="a32a7a07-545b-409d-991a-d0d50663901a" providerId="ADAL" clId="{FF9BC340-EBFB-4589-8C64-8EBFE8E950D8}" dt="2026-05-07T19:41:58.933" v="1103" actId="962"/>
          <ac:spMkLst>
            <pc:docMk/>
            <pc:sldMk cId="952693177" sldId="1298"/>
            <ac:spMk id="12" creationId="{7136F8EB-05B0-67E7-22AC-893E8C1A96BC}"/>
          </ac:spMkLst>
        </pc:spChg>
        <pc:spChg chg="add mod ord">
          <ac:chgData name="Valeria Alvarez" userId="a32a7a07-545b-409d-991a-d0d50663901a" providerId="ADAL" clId="{FF9BC340-EBFB-4589-8C64-8EBFE8E950D8}" dt="2026-05-07T19:38:50.069" v="1031" actId="962"/>
          <ac:spMkLst>
            <pc:docMk/>
            <pc:sldMk cId="952693177" sldId="1298"/>
            <ac:spMk id="13" creationId="{6676FD87-B9B7-DE18-1665-FF2CB1FA8802}"/>
          </ac:spMkLst>
        </pc:spChg>
        <pc:spChg chg="add mod ord">
          <ac:chgData name="Valeria Alvarez" userId="a32a7a07-545b-409d-991a-d0d50663901a" providerId="ADAL" clId="{FF9BC340-EBFB-4589-8C64-8EBFE8E950D8}" dt="2026-05-07T19:44:03.137" v="1172" actId="13244"/>
          <ac:spMkLst>
            <pc:docMk/>
            <pc:sldMk cId="952693177" sldId="1298"/>
            <ac:spMk id="14" creationId="{5A95B614-8423-0341-D91A-5533CE2A6533}"/>
          </ac:spMkLst>
        </pc:spChg>
        <pc:spChg chg="add mod ord">
          <ac:chgData name="Valeria Alvarez" userId="a32a7a07-545b-409d-991a-d0d50663901a" providerId="ADAL" clId="{FF9BC340-EBFB-4589-8C64-8EBFE8E950D8}" dt="2026-05-07T19:43:40.325" v="1168" actId="13244"/>
          <ac:spMkLst>
            <pc:docMk/>
            <pc:sldMk cId="952693177" sldId="1298"/>
            <ac:spMk id="19" creationId="{E914E217-DCC6-C596-140E-4453CB7CE9E7}"/>
          </ac:spMkLst>
        </pc:spChg>
        <pc:spChg chg="add mod ord">
          <ac:chgData name="Valeria Alvarez" userId="a32a7a07-545b-409d-991a-d0d50663901a" providerId="ADAL" clId="{FF9BC340-EBFB-4589-8C64-8EBFE8E950D8}" dt="2026-05-07T19:43:44.105" v="1169" actId="13244"/>
          <ac:spMkLst>
            <pc:docMk/>
            <pc:sldMk cId="952693177" sldId="1298"/>
            <ac:spMk id="22" creationId="{0CB4C54A-C576-359E-89A8-E6C91FAC5E3E}"/>
          </ac:spMkLst>
        </pc:spChg>
        <pc:spChg chg="add mod ord">
          <ac:chgData name="Valeria Alvarez" userId="a32a7a07-545b-409d-991a-d0d50663901a" providerId="ADAL" clId="{FF9BC340-EBFB-4589-8C64-8EBFE8E950D8}" dt="2026-05-07T19:44:07.194" v="1173" actId="13244"/>
          <ac:spMkLst>
            <pc:docMk/>
            <pc:sldMk cId="952693177" sldId="1298"/>
            <ac:spMk id="27" creationId="{8EF52101-F9A1-3F7F-734E-5DD8DD2A615E}"/>
          </ac:spMkLst>
        </pc:spChg>
        <pc:spChg chg="add mod ord">
          <ac:chgData name="Valeria Alvarez" userId="a32a7a07-545b-409d-991a-d0d50663901a" providerId="ADAL" clId="{FF9BC340-EBFB-4589-8C64-8EBFE8E950D8}" dt="2026-05-07T19:44:22.783" v="1174" actId="13244"/>
          <ac:spMkLst>
            <pc:docMk/>
            <pc:sldMk cId="952693177" sldId="1298"/>
            <ac:spMk id="32" creationId="{B0592B98-21DC-5618-C1D9-4CA96890FD3E}"/>
          </ac:spMkLst>
        </pc:spChg>
        <pc:spChg chg="add mod ord">
          <ac:chgData name="Valeria Alvarez" userId="a32a7a07-545b-409d-991a-d0d50663901a" providerId="ADAL" clId="{FF9BC340-EBFB-4589-8C64-8EBFE8E950D8}" dt="2026-05-07T19:43:54.785" v="1171" actId="13244"/>
          <ac:spMkLst>
            <pc:docMk/>
            <pc:sldMk cId="952693177" sldId="1298"/>
            <ac:spMk id="35" creationId="{B1F1A604-3062-A9DA-76DF-1E6EE7176DD1}"/>
          </ac:spMkLst>
        </pc:spChg>
        <pc:spChg chg="add mod ord">
          <ac:chgData name="Valeria Alvarez" userId="a32a7a07-545b-409d-991a-d0d50663901a" providerId="ADAL" clId="{FF9BC340-EBFB-4589-8C64-8EBFE8E950D8}" dt="2026-05-07T19:44:26.040" v="1175" actId="13244"/>
          <ac:spMkLst>
            <pc:docMk/>
            <pc:sldMk cId="952693177" sldId="1298"/>
            <ac:spMk id="38" creationId="{5A0BDB7B-CD25-190D-A63D-E2555AEE7E30}"/>
          </ac:spMkLst>
        </pc:spChg>
        <pc:picChg chg="add mod ord">
          <ac:chgData name="Valeria Alvarez" userId="a32a7a07-545b-409d-991a-d0d50663901a" providerId="ADAL" clId="{FF9BC340-EBFB-4589-8C64-8EBFE8E950D8}" dt="2026-05-07T19:44:35.484" v="1176" actId="13244"/>
          <ac:picMkLst>
            <pc:docMk/>
            <pc:sldMk cId="952693177" sldId="1298"/>
            <ac:picMk id="16" creationId="{86FEFEE0-2C21-365F-0747-AE6718E2077B}"/>
          </ac:picMkLst>
        </pc:picChg>
        <pc:picChg chg="add mod ord">
          <ac:chgData name="Valeria Alvarez" userId="a32a7a07-545b-409d-991a-d0d50663901a" providerId="ADAL" clId="{FF9BC340-EBFB-4589-8C64-8EBFE8E950D8}" dt="2026-05-07T19:44:40.184" v="1177" actId="13244"/>
          <ac:picMkLst>
            <pc:docMk/>
            <pc:sldMk cId="952693177" sldId="1298"/>
            <ac:picMk id="18" creationId="{5DD66528-8E60-3FE4-FA94-DA6E3F806BE8}"/>
          </ac:picMkLst>
        </pc:picChg>
        <pc:picChg chg="add mod ord">
          <ac:chgData name="Valeria Alvarez" userId="a32a7a07-545b-409d-991a-d0d50663901a" providerId="ADAL" clId="{FF9BC340-EBFB-4589-8C64-8EBFE8E950D8}" dt="2026-05-07T19:44:45.249" v="1178" actId="13244"/>
          <ac:picMkLst>
            <pc:docMk/>
            <pc:sldMk cId="952693177" sldId="1298"/>
            <ac:picMk id="21" creationId="{7671C6D8-5B5B-18FF-A332-55C472BFD51C}"/>
          </ac:picMkLst>
        </pc:picChg>
        <pc:picChg chg="add mod ord">
          <ac:chgData name="Valeria Alvarez" userId="a32a7a07-545b-409d-991a-d0d50663901a" providerId="ADAL" clId="{FF9BC340-EBFB-4589-8C64-8EBFE8E950D8}" dt="2026-05-07T19:45:06.519" v="1180" actId="13244"/>
          <ac:picMkLst>
            <pc:docMk/>
            <pc:sldMk cId="952693177" sldId="1298"/>
            <ac:picMk id="24" creationId="{529E9C1E-BD7A-4DB1-515E-5A119456BC0E}"/>
          </ac:picMkLst>
        </pc:picChg>
        <pc:picChg chg="add mod ord">
          <ac:chgData name="Valeria Alvarez" userId="a32a7a07-545b-409d-991a-d0d50663901a" providerId="ADAL" clId="{FF9BC340-EBFB-4589-8C64-8EBFE8E950D8}" dt="2026-05-07T19:45:10.942" v="1181" actId="13244"/>
          <ac:picMkLst>
            <pc:docMk/>
            <pc:sldMk cId="952693177" sldId="1298"/>
            <ac:picMk id="29" creationId="{B72FBD3A-FA18-8268-3F45-043557B36291}"/>
          </ac:picMkLst>
        </pc:picChg>
        <pc:picChg chg="add mod ord">
          <ac:chgData name="Valeria Alvarez" userId="a32a7a07-545b-409d-991a-d0d50663901a" providerId="ADAL" clId="{FF9BC340-EBFB-4589-8C64-8EBFE8E950D8}" dt="2026-05-07T19:44:58.449" v="1179" actId="13244"/>
          <ac:picMkLst>
            <pc:docMk/>
            <pc:sldMk cId="952693177" sldId="1298"/>
            <ac:picMk id="34" creationId="{CABE5F20-8881-18A6-0522-B4106666FE79}"/>
          </ac:picMkLst>
        </pc:picChg>
        <pc:picChg chg="add mod ord">
          <ac:chgData name="Valeria Alvarez" userId="a32a7a07-545b-409d-991a-d0d50663901a" providerId="ADAL" clId="{FF9BC340-EBFB-4589-8C64-8EBFE8E950D8}" dt="2026-05-07T19:45:13.705" v="1182" actId="13244"/>
          <ac:picMkLst>
            <pc:docMk/>
            <pc:sldMk cId="952693177" sldId="1298"/>
            <ac:picMk id="37" creationId="{D8530AD5-8017-6570-E9FA-A0C8AAD45B6F}"/>
          </ac:picMkLst>
        </pc:picChg>
      </pc:sldChg>
      <pc:sldMasterChg chg="addSldLayout delSldLayout">
        <pc:chgData name="Valeria Alvarez" userId="a32a7a07-545b-409d-991a-d0d50663901a" providerId="ADAL" clId="{FF9BC340-EBFB-4589-8C64-8EBFE8E950D8}" dt="2026-05-07T16:43:23.606" v="737" actId="47"/>
        <pc:sldMasterMkLst>
          <pc:docMk/>
          <pc:sldMasterMk cId="3131983528" sldId="214748367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1E3D-3F50-4AE0-8635-A95B31E74F36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C313-9D92-4E46-8F40-C1C703CEC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215" y="2187133"/>
            <a:ext cx="8320114" cy="1772295"/>
          </a:xfrm>
        </p:spPr>
        <p:txBody>
          <a:bodyPr anchor="ctr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FECCD03-7F43-7C20-0872-8BBE9219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80DEC-77E4-AC2E-34AE-001DCFC778D4}"/>
              </a:ext>
            </a:extLst>
          </p:cNvPr>
          <p:cNvCxnSpPr/>
          <p:nvPr userDrawn="1"/>
        </p:nvCxnSpPr>
        <p:spPr>
          <a:xfrm>
            <a:off x="840215" y="3973830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red and black screen&#10;&#10;Description automatically generated">
            <a:extLst>
              <a:ext uri="{FF2B5EF4-FFF2-40B4-BE49-F238E27FC236}">
                <a16:creationId xmlns:a16="http://schemas.microsoft.com/office/drawing/2014/main" id="{2882BB59-517B-787A-B89A-FE9A1012B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538478"/>
            <a:ext cx="2836447" cy="121399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394438B-748A-80C7-E676-5A3A814BE8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0215" y="4125175"/>
            <a:ext cx="2512585" cy="398462"/>
          </a:xfrm>
        </p:spPr>
        <p:txBody>
          <a:bodyPr anchor="ctr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D2EB25D-0B17-6144-8D28-672D814301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33123" y="4125175"/>
            <a:ext cx="2802801" cy="42703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C0D0753B-6866-136E-930F-1AA9FD3A9C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0214" y="5493285"/>
            <a:ext cx="2512585" cy="398462"/>
          </a:xfrm>
        </p:spPr>
        <p:txBody>
          <a:bodyPr anchor="ctr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Presented to</a:t>
            </a:r>
          </a:p>
        </p:txBody>
      </p:sp>
    </p:spTree>
    <p:extLst>
      <p:ext uri="{BB962C8B-B14F-4D97-AF65-F5344CB8AC3E}">
        <p14:creationId xmlns:p14="http://schemas.microsoft.com/office/powerpoint/2010/main" val="129965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A933D-3D8D-FE37-9DF6-5A1FFD189391}"/>
              </a:ext>
            </a:extLst>
          </p:cNvPr>
          <p:cNvSpPr/>
          <p:nvPr userDrawn="1"/>
        </p:nvSpPr>
        <p:spPr>
          <a:xfrm>
            <a:off x="4610100" y="-2"/>
            <a:ext cx="7581900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34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66EA9-8CA0-080E-64A5-DBC44B5B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114800" cy="1806575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12C99-4FB2-EEFF-2D17-14A7F54E9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2441575"/>
            <a:ext cx="4114800" cy="364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D25DD4-F2AF-E7C3-E652-335AF2F8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875" y="6344330"/>
            <a:ext cx="1969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41240-ECAE-4494-9DAC-38E9F7D3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563381-989F-0D94-917D-5C392A7C15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22258" y="6347959"/>
            <a:ext cx="4839299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4" name="Picture 3" descr="A red and black screen&#10;&#10;Description automatically generated">
            <a:extLst>
              <a:ext uri="{FF2B5EF4-FFF2-40B4-BE49-F238E27FC236}">
                <a16:creationId xmlns:a16="http://schemas.microsoft.com/office/drawing/2014/main" id="{E6E993DA-C657-23A0-C0A7-6A84CDF9D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BA933D-3D8D-FE37-9DF6-5A1FFD189391}"/>
              </a:ext>
            </a:extLst>
          </p:cNvPr>
          <p:cNvSpPr/>
          <p:nvPr userDrawn="1"/>
        </p:nvSpPr>
        <p:spPr>
          <a:xfrm>
            <a:off x="0" y="-2"/>
            <a:ext cx="5895975" cy="6858001"/>
          </a:xfrm>
          <a:prstGeom prst="rect">
            <a:avLst/>
          </a:prstGeom>
          <a:solidFill>
            <a:srgbClr val="202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2340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8D25DD4-F2AF-E7C3-E652-335AF2F8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875" y="6344330"/>
            <a:ext cx="19698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41240-ECAE-4494-9DAC-38E9F7D3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563381-989F-0D94-917D-5C392A7C15F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44193" y="6335485"/>
            <a:ext cx="40459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56B3E12-DC09-1535-36F5-4467F8686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8" y="6172200"/>
            <a:ext cx="1508923" cy="645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28A1B-7C85-FA86-A83D-1ADEC69F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03" y="356993"/>
            <a:ext cx="4114800" cy="18065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5747FB3-B4F8-0A2D-098B-62D7B68BE3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703" y="2433443"/>
            <a:ext cx="4114800" cy="3640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1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black screen&#10;&#10;Description automatically generated">
            <a:extLst>
              <a:ext uri="{FF2B5EF4-FFF2-40B4-BE49-F238E27FC236}">
                <a16:creationId xmlns:a16="http://schemas.microsoft.com/office/drawing/2014/main" id="{7F3DE781-92C8-A330-4C24-F643E9771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07" y="6237825"/>
            <a:ext cx="1371610" cy="5870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665A25-A399-A9BA-4373-276991B5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298A82F-69FF-BC0F-90E4-E8E3538DE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17174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724566-1753-4CEC-8DDF-C39DF84D8BD0}"/>
              </a:ext>
            </a:extLst>
          </p:cNvPr>
          <p:cNvSpPr/>
          <p:nvPr userDrawn="1"/>
        </p:nvSpPr>
        <p:spPr>
          <a:xfrm>
            <a:off x="0" y="6385099"/>
            <a:ext cx="12192000" cy="4729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20C1EA-09F2-620A-4BC4-23E0CDC1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438986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B4A58DA-AC0A-5FCE-97CF-B97AF83D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45" y="383164"/>
            <a:ext cx="3566641" cy="192869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5D97DB4E-EF5B-C160-7B8F-0FF446FAE8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9437" y="643000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5EC74D36-7C92-E07F-C703-1479A2F89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12" y="6378548"/>
            <a:ext cx="1120216" cy="4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7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3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646862" cy="540385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3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35520-79A1-69C1-3BEA-5B369ADB9C3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9A50C3-4F63-EF8E-54E9-F6148A27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0EE4E234-E343-7B85-A51A-F699450EF5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5" name="Picture 4" descr="A red and black screen&#10;&#10;Description automatically generated">
            <a:extLst>
              <a:ext uri="{FF2B5EF4-FFF2-40B4-BE49-F238E27FC236}">
                <a16:creationId xmlns:a16="http://schemas.microsoft.com/office/drawing/2014/main" id="{41D42ED0-698B-4AA1-E34C-E6617B5F4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7CF5C-4452-6AF8-6C94-8AD3D6EBFAFB}"/>
              </a:ext>
            </a:extLst>
          </p:cNvPr>
          <p:cNvSpPr/>
          <p:nvPr userDrawn="1"/>
        </p:nvSpPr>
        <p:spPr>
          <a:xfrm rot="5400000">
            <a:off x="-3088482" y="3088481"/>
            <a:ext cx="6858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and white state with a white star&#10;&#10;Description automatically generated">
            <a:extLst>
              <a:ext uri="{FF2B5EF4-FFF2-40B4-BE49-F238E27FC236}">
                <a16:creationId xmlns:a16="http://schemas.microsoft.com/office/drawing/2014/main" id="{BCC0FCB2-D3C6-F9BC-68FD-3BEF37C3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" y="6262434"/>
            <a:ext cx="463720" cy="459041"/>
          </a:xfrm>
          <a:prstGeom prst="rect">
            <a:avLst/>
          </a:prstGeom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2527929-019A-1596-2A8C-8D1F60EF6B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6356350"/>
            <a:ext cx="88011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1132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7CF5C-4452-6AF8-6C94-8AD3D6EBFAFB}"/>
              </a:ext>
            </a:extLst>
          </p:cNvPr>
          <p:cNvSpPr/>
          <p:nvPr userDrawn="1"/>
        </p:nvSpPr>
        <p:spPr>
          <a:xfrm rot="5400000">
            <a:off x="-3088482" y="3088481"/>
            <a:ext cx="6858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and white state with a white star&#10;&#10;Description automatically generated">
            <a:extLst>
              <a:ext uri="{FF2B5EF4-FFF2-40B4-BE49-F238E27FC236}">
                <a16:creationId xmlns:a16="http://schemas.microsoft.com/office/drawing/2014/main" id="{BCC0FCB2-D3C6-F9BC-68FD-3BEF37C3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" y="6262434"/>
            <a:ext cx="463720" cy="459041"/>
          </a:xfrm>
          <a:prstGeom prst="rect">
            <a:avLst/>
          </a:prstGeom>
        </p:spPr>
      </p:pic>
      <p:sp>
        <p:nvSpPr>
          <p:cNvPr id="5" name="Title 11">
            <a:extLst>
              <a:ext uri="{FF2B5EF4-FFF2-40B4-BE49-F238E27FC236}">
                <a16:creationId xmlns:a16="http://schemas.microsoft.com/office/drawing/2014/main" id="{5AB8A1DC-F078-2227-C29D-0291078E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639"/>
            <a:ext cx="3566641" cy="1928690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25A7D1F-39E9-331D-D2D0-F784552D5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6356350"/>
            <a:ext cx="88011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79623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7CF5C-4452-6AF8-6C94-8AD3D6EBFAFB}"/>
              </a:ext>
            </a:extLst>
          </p:cNvPr>
          <p:cNvSpPr/>
          <p:nvPr userDrawn="1"/>
        </p:nvSpPr>
        <p:spPr>
          <a:xfrm rot="5400000">
            <a:off x="-3088482" y="3088481"/>
            <a:ext cx="6858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and white state with a white star&#10;&#10;Description automatically generated">
            <a:extLst>
              <a:ext uri="{FF2B5EF4-FFF2-40B4-BE49-F238E27FC236}">
                <a16:creationId xmlns:a16="http://schemas.microsoft.com/office/drawing/2014/main" id="{BCC0FCB2-D3C6-F9BC-68FD-3BEF37C327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" y="6262434"/>
            <a:ext cx="463720" cy="459041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EBF9598-C2B1-FEAD-26CF-12F15B905DB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8" y="6356350"/>
            <a:ext cx="8801101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3B86E6-7C88-4EE6-9F20-83CAB564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101600"/>
            <a:ext cx="11510963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38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75C156D-F010-83D1-6FBC-93B636E4B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pic>
        <p:nvPicPr>
          <p:cNvPr id="4" name="Picture 3" descr="A black and white globe with a cursor&#10;&#10;Description automatically generated with low confidence">
            <a:extLst>
              <a:ext uri="{FF2B5EF4-FFF2-40B4-BE49-F238E27FC236}">
                <a16:creationId xmlns:a16="http://schemas.microsoft.com/office/drawing/2014/main" id="{AD82B877-2B6A-11F3-2186-BF3CB53A7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3233228"/>
            <a:ext cx="419100" cy="419100"/>
          </a:xfrm>
          <a:prstGeom prst="rect">
            <a:avLst/>
          </a:prstGeom>
        </p:spPr>
      </p:pic>
      <p:pic>
        <p:nvPicPr>
          <p:cNvPr id="5" name="Picture 4" descr="A black and white envelope&#10;&#10;Description automatically generated">
            <a:extLst>
              <a:ext uri="{FF2B5EF4-FFF2-40B4-BE49-F238E27FC236}">
                <a16:creationId xmlns:a16="http://schemas.microsoft.com/office/drawing/2014/main" id="{557DB40C-0F27-46F1-4011-9AA0FD738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14" y="2593974"/>
            <a:ext cx="596900" cy="596900"/>
          </a:xfrm>
          <a:prstGeom prst="rect">
            <a:avLst/>
          </a:prstGeom>
        </p:spPr>
      </p:pic>
      <p:pic>
        <p:nvPicPr>
          <p:cNvPr id="6" name="Picture 5" descr="A black telephone symbol&#10;&#10;Description automatically generated">
            <a:extLst>
              <a:ext uri="{FF2B5EF4-FFF2-40B4-BE49-F238E27FC236}">
                <a16:creationId xmlns:a16="http://schemas.microsoft.com/office/drawing/2014/main" id="{D5B65DF5-FF5A-39EA-AE15-3E3971A8A6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39" y="2168709"/>
            <a:ext cx="374650" cy="37465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AE38295-8C89-D221-EB72-E92663C2E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234" y="2168710"/>
            <a:ext cx="4333292" cy="374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4E67F4-8BE4-1B8F-675A-F20D8FB431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63234" y="2705099"/>
            <a:ext cx="4333292" cy="374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9FAA3E-8D4C-ACD5-DB17-1DD5DCE5ED2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63234" y="3242274"/>
            <a:ext cx="4333292" cy="374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F46734D-AD62-AD5E-08C7-78B15A626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1355725"/>
            <a:ext cx="7385276" cy="596900"/>
          </a:xfrm>
        </p:spPr>
        <p:txBody>
          <a:bodyPr anchor="ctr"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A red and black screen&#10;&#10;Description automatically generated">
            <a:extLst>
              <a:ext uri="{FF2B5EF4-FFF2-40B4-BE49-F238E27FC236}">
                <a16:creationId xmlns:a16="http://schemas.microsoft.com/office/drawing/2014/main" id="{C6D746BF-81D3-D97B-FC0F-0C22417847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4288276"/>
            <a:ext cx="2836447" cy="12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5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A46F-3409-40F2-B229-4659448F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1F0B-DCBF-412D-9CFA-A69776C17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506BC-84A2-419B-8D8B-8577D63B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39" y="6311900"/>
            <a:ext cx="2743200" cy="365125"/>
          </a:xfrm>
        </p:spPr>
        <p:txBody>
          <a:bodyPr/>
          <a:lstStyle/>
          <a:p>
            <a:fld id="{2BA41D99-E1C2-45DE-9256-3313297A1320}" type="datetimeFigureOut">
              <a:rPr lang="en-US" smtClean="0"/>
              <a:t>5/15/2026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2" y="3382740"/>
            <a:ext cx="8320114" cy="2236990"/>
          </a:xfrm>
        </p:spPr>
        <p:txBody>
          <a:bodyPr anchor="ctr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FECCD03-7F43-7C20-0872-8BBE92190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80DEC-77E4-AC2E-34AE-001DCFC778D4}"/>
              </a:ext>
            </a:extLst>
          </p:cNvPr>
          <p:cNvCxnSpPr/>
          <p:nvPr userDrawn="1"/>
        </p:nvCxnSpPr>
        <p:spPr>
          <a:xfrm>
            <a:off x="782952" y="5770340"/>
            <a:ext cx="718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red and black screen&#10;&#10;Description automatically generated">
            <a:extLst>
              <a:ext uri="{FF2B5EF4-FFF2-40B4-BE49-F238E27FC236}">
                <a16:creationId xmlns:a16="http://schemas.microsoft.com/office/drawing/2014/main" id="{2882BB59-517B-787A-B89A-FE9A1012B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844062"/>
            <a:ext cx="3554592" cy="15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3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C3EFB34-9902-9438-496E-AE03717414E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6492875"/>
            <a:ext cx="2874963" cy="365125"/>
          </a:xfrm>
        </p:spPr>
        <p:txBody>
          <a:bodyPr anchor="ctr">
            <a:noAutofit/>
          </a:bodyPr>
          <a:lstStyle>
            <a:lvl5pPr algn="l"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4"/>
            <a:r>
              <a:rPr lang="en-US"/>
              <a:t>Source</a:t>
            </a:r>
          </a:p>
        </p:txBody>
      </p:sp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AE5FBFD-95AC-63D7-C53B-861E173D1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4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75D6040-F9CF-B0FA-EE89-BAC91CBEF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/>
          <a:stretch/>
        </p:blipFill>
        <p:spPr>
          <a:xfrm>
            <a:off x="9673388" y="0"/>
            <a:ext cx="2518611" cy="6858000"/>
          </a:xfrm>
          <a:prstGeom prst="rect">
            <a:avLst/>
          </a:prstGeom>
        </p:spPr>
      </p:pic>
      <p:pic>
        <p:nvPicPr>
          <p:cNvPr id="15" name="Picture 14" descr="A black and white globe with a cursor&#10;&#10;Description automatically generated with low confidence">
            <a:extLst>
              <a:ext uri="{FF2B5EF4-FFF2-40B4-BE49-F238E27FC236}">
                <a16:creationId xmlns:a16="http://schemas.microsoft.com/office/drawing/2014/main" id="{06D8B840-A529-1036-1D0A-4D28352B8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1" y="3233228"/>
            <a:ext cx="41910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5436A-2F8B-CBFA-6D4F-79C9373F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14" y="3806404"/>
            <a:ext cx="419100" cy="375608"/>
          </a:xfrm>
          <a:prstGeom prst="rect">
            <a:avLst/>
          </a:prstGeom>
        </p:spPr>
      </p:pic>
      <p:pic>
        <p:nvPicPr>
          <p:cNvPr id="17" name="Picture 16" descr="A black and white envelope&#10;&#10;Description automatically generated">
            <a:extLst>
              <a:ext uri="{FF2B5EF4-FFF2-40B4-BE49-F238E27FC236}">
                <a16:creationId xmlns:a16="http://schemas.microsoft.com/office/drawing/2014/main" id="{3291F527-C480-CC96-1AC4-BA021DF65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14" y="2593974"/>
            <a:ext cx="596900" cy="596900"/>
          </a:xfrm>
          <a:prstGeom prst="rect">
            <a:avLst/>
          </a:prstGeom>
        </p:spPr>
      </p:pic>
      <p:pic>
        <p:nvPicPr>
          <p:cNvPr id="18" name="Picture 17" descr="A black telephone symbol&#10;&#10;Description automatically generated">
            <a:extLst>
              <a:ext uri="{FF2B5EF4-FFF2-40B4-BE49-F238E27FC236}">
                <a16:creationId xmlns:a16="http://schemas.microsoft.com/office/drawing/2014/main" id="{418C5197-A32A-3437-4BB9-18AEC2E9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39" y="2168709"/>
            <a:ext cx="374650" cy="374650"/>
          </a:xfrm>
          <a:prstGeom prst="rect">
            <a:avLst/>
          </a:prstGeom>
        </p:spPr>
      </p:pic>
      <p:pic>
        <p:nvPicPr>
          <p:cNvPr id="19" name="Picture 18" descr="A logo of a person with a black background&#10;&#10;Description automatically generated">
            <a:extLst>
              <a:ext uri="{FF2B5EF4-FFF2-40B4-BE49-F238E27FC236}">
                <a16:creationId xmlns:a16="http://schemas.microsoft.com/office/drawing/2014/main" id="{24411DE8-6607-2F36-BC7C-8F00E91E7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63" y="4797542"/>
            <a:ext cx="3733533" cy="1598009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DC194AB-2739-39F5-9DA8-C368E13F1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3234" y="2168710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F024F5F-129B-2E68-AC19-164DD48301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63234" y="2705099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DF2EC5E-A78A-5DCE-F5F0-5DB90F182E1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963234" y="3242274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3B54245-7B88-D22B-3A12-4226B81AB86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63234" y="3806404"/>
            <a:ext cx="4333292" cy="3746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832E82-2E1B-7279-4A67-C75C31C65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1355725"/>
            <a:ext cx="5713746" cy="5969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09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360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BFD455-12CE-EC73-CDEA-8613D67DDC22}"/>
              </a:ext>
            </a:extLst>
          </p:cNvPr>
          <p:cNvCxnSpPr>
            <a:cxnSpLocks/>
          </p:cNvCxnSpPr>
          <p:nvPr userDrawn="1"/>
        </p:nvCxnSpPr>
        <p:spPr>
          <a:xfrm>
            <a:off x="782952" y="6337640"/>
            <a:ext cx="10687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A red and black screen&#10;&#10;Description automatically generated">
            <a:extLst>
              <a:ext uri="{FF2B5EF4-FFF2-40B4-BE49-F238E27FC236}">
                <a16:creationId xmlns:a16="http://schemas.microsoft.com/office/drawing/2014/main" id="{6C7EC2C4-9A1D-90CF-A221-861BD9CD8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23641"/>
            <a:ext cx="2836447" cy="1213999"/>
          </a:xfrm>
          <a:prstGeom prst="rect">
            <a:avLst/>
          </a:prstGeom>
        </p:spPr>
      </p:pic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98098395-7B41-FE2F-139C-F374638DF9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90971" y="5217001"/>
            <a:ext cx="3879850" cy="398462"/>
          </a:xfrm>
        </p:spPr>
        <p:txBody>
          <a:bodyPr anchor="ctr"/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71D97847-9401-7A9B-61B7-26011AAA109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90971" y="5780472"/>
            <a:ext cx="3879850" cy="427038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8013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2B22B-7FA6-02EF-F489-E88C9EFAC1D1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49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red and black screen&#10;&#10;Description automatically generated">
            <a:extLst>
              <a:ext uri="{FF2B5EF4-FFF2-40B4-BE49-F238E27FC236}">
                <a16:creationId xmlns:a16="http://schemas.microsoft.com/office/drawing/2014/main" id="{880FC582-497B-8291-A236-D3CD437D1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CEB89A-E86D-35BB-A592-9C7EBF45498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E584E1-9151-7696-4240-8BFFC763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3025"/>
            <a:ext cx="5181600" cy="45839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3025"/>
            <a:ext cx="5181600" cy="4583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8E5A4-E344-9DAA-0FF2-E0C94B04BE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33B8C2-D23C-C480-7872-264EDF30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571DB394-7C17-9E3F-26DC-FD96C917E2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01A731-E0FD-332B-FE41-19378A3B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680F365F-0595-561E-0402-AFD2471AA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3667"/>
            <a:ext cx="5157787" cy="63602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47875"/>
            <a:ext cx="5157787" cy="3962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263667"/>
            <a:ext cx="5183188" cy="63602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047875"/>
            <a:ext cx="5183188" cy="3962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02174-DDA2-89DE-22E7-A7D32797641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BAEC58-C607-1133-9390-10C4AD56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4BF04886-7D38-52E9-ED5A-654EF4737A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9BB7D-C5C8-B076-111C-61C64E35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F2B6604B-F647-6414-5624-9064072D0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505F4-CE14-3E25-C9E2-34C2188B007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B8A18B-4CFB-5CAA-30DE-A3ECA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3C215F-D5DF-1FCF-DBCB-C2413C4BBD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" name="Picture 2" descr="A red and black screen&#10;&#10;Description automatically generated">
            <a:extLst>
              <a:ext uri="{FF2B5EF4-FFF2-40B4-BE49-F238E27FC236}">
                <a16:creationId xmlns:a16="http://schemas.microsoft.com/office/drawing/2014/main" id="{83EBD9CC-482C-9E38-0801-9C4179BA5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 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B8A18B-4CFB-5CAA-30DE-A3ECA01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8786" y="6356350"/>
            <a:ext cx="560614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3C215F-D5DF-1FCF-DBCB-C2413C4BBD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6356350"/>
            <a:ext cx="9459912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2302B3-F6F2-1511-D575-DBFA8A6D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14"/>
            <a:ext cx="12192000" cy="995153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red and black screen&#10;&#10;Description automatically generated">
            <a:extLst>
              <a:ext uri="{FF2B5EF4-FFF2-40B4-BE49-F238E27FC236}">
                <a16:creationId xmlns:a16="http://schemas.microsoft.com/office/drawing/2014/main" id="{42F2F210-8167-F10E-3F62-CD53DAE47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96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6EA9-8CA0-080E-64A5-DBC44B5B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114800" cy="1806575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AD61FD-56B5-2540-DD88-E2342E526A61}"/>
              </a:ext>
            </a:extLst>
          </p:cNvPr>
          <p:cNvSpPr/>
          <p:nvPr userDrawn="1"/>
        </p:nvSpPr>
        <p:spPr>
          <a:xfrm>
            <a:off x="4555671" y="0"/>
            <a:ext cx="76363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0CE23-0773-0F75-28AB-48CB31F2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875" y="6344330"/>
            <a:ext cx="1969807" cy="365125"/>
          </a:xfrm>
        </p:spPr>
        <p:txBody>
          <a:bodyPr/>
          <a:lstStyle/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12C99-4FB2-EEFF-2D17-14A7F54E9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00" y="2441575"/>
            <a:ext cx="4114800" cy="3640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2D9D78D9-8D71-F735-93F4-626F74757A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22258" y="6347959"/>
            <a:ext cx="4839299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pic>
        <p:nvPicPr>
          <p:cNvPr id="3" name="Picture 2" descr="A red and black screen&#10;&#10;Description automatically generated">
            <a:extLst>
              <a:ext uri="{FF2B5EF4-FFF2-40B4-BE49-F238E27FC236}">
                <a16:creationId xmlns:a16="http://schemas.microsoft.com/office/drawing/2014/main" id="{64EEF229-836F-90CA-5147-46423859D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" y="6176963"/>
            <a:ext cx="159120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5BF84F-A870-4305-A202-D72B1BA4A1B2}" type="datetimeFigureOut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41240-ECAE-4494-9DAC-38E9F7D3A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75" r:id="rId3"/>
    <p:sldLayoutId id="2147483674" r:id="rId4"/>
    <p:sldLayoutId id="2147483676" r:id="rId5"/>
    <p:sldLayoutId id="2147483677" r:id="rId6"/>
    <p:sldLayoutId id="2147483678" r:id="rId7"/>
    <p:sldLayoutId id="2147483690" r:id="rId8"/>
    <p:sldLayoutId id="2147483685" r:id="rId9"/>
    <p:sldLayoutId id="2147483686" r:id="rId10"/>
    <p:sldLayoutId id="2147483691" r:id="rId11"/>
    <p:sldLayoutId id="214748368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92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05EA-BF88-4B39-11DB-6A3401086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80" y="2211276"/>
            <a:ext cx="8320114" cy="176582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ACS in Action: Using ACS Data at the Texas Demographic Center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65226-BF7A-DC1F-A5CF-243211B677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0215" y="4141926"/>
            <a:ext cx="1674812" cy="398462"/>
          </a:xfrm>
        </p:spPr>
        <p:txBody>
          <a:bodyPr/>
          <a:lstStyle/>
          <a:p>
            <a:r>
              <a:rPr lang="en-US" sz="1600" dirty="0"/>
              <a:t>May 21, 2026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CE269A-6BF6-CB86-0598-0447BCDD23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2340" y="4127638"/>
            <a:ext cx="1598612" cy="427038"/>
          </a:xfrm>
        </p:spPr>
        <p:txBody>
          <a:bodyPr/>
          <a:lstStyle/>
          <a:p>
            <a:pPr algn="r"/>
            <a:r>
              <a:rPr lang="en-US" sz="1600" dirty="0"/>
              <a:t>Austin, Texas</a:t>
            </a:r>
          </a:p>
        </p:txBody>
      </p:sp>
    </p:spTree>
    <p:extLst>
      <p:ext uri="{BB962C8B-B14F-4D97-AF65-F5344CB8AC3E}">
        <p14:creationId xmlns:p14="http://schemas.microsoft.com/office/powerpoint/2010/main" val="40455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97330-8248-FF5C-EF9F-746D98B6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ACS to Respond to Data Requests</a:t>
            </a:r>
          </a:p>
        </p:txBody>
      </p:sp>
      <p:sp>
        <p:nvSpPr>
          <p:cNvPr id="13" name="Rectangle: Rounded Corners 12" descr="A box with an image of a laptop displaying an image of a group of people. ">
            <a:extLst>
              <a:ext uri="{FF2B5EF4-FFF2-40B4-BE49-F238E27FC236}">
                <a16:creationId xmlns:a16="http://schemas.microsoft.com/office/drawing/2014/main" id="{6676FD87-B9B7-DE18-1665-FF2CB1FA8802}"/>
              </a:ext>
            </a:extLst>
          </p:cNvPr>
          <p:cNvSpPr/>
          <p:nvPr/>
        </p:nvSpPr>
        <p:spPr>
          <a:xfrm>
            <a:off x="1125052" y="1519153"/>
            <a:ext cx="2855296" cy="1725641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B8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15" descr="Laptop with solid fill">
            <a:extLst>
              <a:ext uri="{FF2B5EF4-FFF2-40B4-BE49-F238E27FC236}">
                <a16:creationId xmlns:a16="http://schemas.microsoft.com/office/drawing/2014/main" id="{86FEFEE0-2C21-365F-0747-AE6718E207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05263" y="1572755"/>
            <a:ext cx="1094874" cy="1094874"/>
          </a:xfrm>
        </p:spPr>
      </p:pic>
      <p:pic>
        <p:nvPicPr>
          <p:cNvPr id="18" name="Graphic 17" descr="Group of women outline">
            <a:extLst>
              <a:ext uri="{FF2B5EF4-FFF2-40B4-BE49-F238E27FC236}">
                <a16:creationId xmlns:a16="http://schemas.microsoft.com/office/drawing/2014/main" id="{5DD66528-8E60-3FE4-FA94-DA6E3F806B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7966" y="1905458"/>
            <a:ext cx="429467" cy="4294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14E217-DCC6-C596-140E-4453CB7CE9E7}"/>
              </a:ext>
            </a:extLst>
          </p:cNvPr>
          <p:cNvSpPr txBox="1"/>
          <p:nvPr/>
        </p:nvSpPr>
        <p:spPr>
          <a:xfrm>
            <a:off x="1212429" y="2520750"/>
            <a:ext cx="268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Comprehensive Demographic Profiles </a:t>
            </a:r>
          </a:p>
        </p:txBody>
      </p:sp>
      <p:sp>
        <p:nvSpPr>
          <p:cNvPr id="10" name="Rectangle: Rounded Corners 9" descr="A box with an image of a check.">
            <a:extLst>
              <a:ext uri="{FF2B5EF4-FFF2-40B4-BE49-F238E27FC236}">
                <a16:creationId xmlns:a16="http://schemas.microsoft.com/office/drawing/2014/main" id="{3D67A9BF-F396-D7B8-0508-28FCC703E184}"/>
              </a:ext>
            </a:extLst>
          </p:cNvPr>
          <p:cNvSpPr/>
          <p:nvPr/>
        </p:nvSpPr>
        <p:spPr>
          <a:xfrm>
            <a:off x="4668352" y="1519153"/>
            <a:ext cx="2855296" cy="1725641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B8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Bank check with solid fill">
            <a:extLst>
              <a:ext uri="{FF2B5EF4-FFF2-40B4-BE49-F238E27FC236}">
                <a16:creationId xmlns:a16="http://schemas.microsoft.com/office/drawing/2014/main" id="{7671C6D8-5B5B-18FF-A332-55C472BFD5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839" y="1550275"/>
            <a:ext cx="1268321" cy="12683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B4C54A-C576-359E-89A8-E6C91FAC5E3E}"/>
              </a:ext>
            </a:extLst>
          </p:cNvPr>
          <p:cNvSpPr txBox="1"/>
          <p:nvPr/>
        </p:nvSpPr>
        <p:spPr>
          <a:xfrm>
            <a:off x="4755729" y="2586879"/>
            <a:ext cx="268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Grant Writing </a:t>
            </a:r>
          </a:p>
        </p:txBody>
      </p:sp>
      <p:sp>
        <p:nvSpPr>
          <p:cNvPr id="11" name="Rectangle: Rounded Corners 10" descr="A box with an image of a sheet of paper that has been written on.">
            <a:extLst>
              <a:ext uri="{FF2B5EF4-FFF2-40B4-BE49-F238E27FC236}">
                <a16:creationId xmlns:a16="http://schemas.microsoft.com/office/drawing/2014/main" id="{5CB592F2-C2A3-25AF-0909-81ABCBC8C185}"/>
              </a:ext>
            </a:extLst>
          </p:cNvPr>
          <p:cNvSpPr/>
          <p:nvPr/>
        </p:nvSpPr>
        <p:spPr>
          <a:xfrm>
            <a:off x="8211652" y="1519153"/>
            <a:ext cx="2855296" cy="1725641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B8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 descr="Document with solid fill">
            <a:extLst>
              <a:ext uri="{FF2B5EF4-FFF2-40B4-BE49-F238E27FC236}">
                <a16:creationId xmlns:a16="http://schemas.microsoft.com/office/drawing/2014/main" id="{CABE5F20-8881-18A6-0522-B4106666FE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7974" y="1672029"/>
            <a:ext cx="823401" cy="8234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1F1A604-3062-A9DA-76DF-1E6EE7176DD1}"/>
              </a:ext>
            </a:extLst>
          </p:cNvPr>
          <p:cNvSpPr txBox="1"/>
          <p:nvPr/>
        </p:nvSpPr>
        <p:spPr>
          <a:xfrm>
            <a:off x="8339405" y="2495430"/>
            <a:ext cx="268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Assist with Annual Budgets and Audits</a:t>
            </a:r>
          </a:p>
        </p:txBody>
      </p:sp>
      <p:sp>
        <p:nvSpPr>
          <p:cNvPr id="14" name="Rectangle: Rounded Corners 13" descr="A box with an image of a pen writing.">
            <a:extLst>
              <a:ext uri="{FF2B5EF4-FFF2-40B4-BE49-F238E27FC236}">
                <a16:creationId xmlns:a16="http://schemas.microsoft.com/office/drawing/2014/main" id="{5A95B614-8423-0341-D91A-5533CE2A6533}"/>
              </a:ext>
            </a:extLst>
          </p:cNvPr>
          <p:cNvSpPr/>
          <p:nvPr/>
        </p:nvSpPr>
        <p:spPr>
          <a:xfrm>
            <a:off x="1125052" y="3652680"/>
            <a:ext cx="2855296" cy="1725641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B8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Signature with solid fill">
            <a:extLst>
              <a:ext uri="{FF2B5EF4-FFF2-40B4-BE49-F238E27FC236}">
                <a16:creationId xmlns:a16="http://schemas.microsoft.com/office/drawing/2014/main" id="{529E9C1E-BD7A-4DB1-515E-5A119456BC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5499" y="3801718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F52101-F9A1-3F7F-734E-5DD8DD2A615E}"/>
              </a:ext>
            </a:extLst>
          </p:cNvPr>
          <p:cNvSpPr txBox="1"/>
          <p:nvPr/>
        </p:nvSpPr>
        <p:spPr>
          <a:xfrm>
            <a:off x="1212429" y="4677887"/>
            <a:ext cx="268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Inform State Legislation</a:t>
            </a:r>
          </a:p>
        </p:txBody>
      </p:sp>
      <p:sp>
        <p:nvSpPr>
          <p:cNvPr id="8" name="Rectangle: Rounded Corners 7" descr="A box with an image of a checklist.">
            <a:extLst>
              <a:ext uri="{FF2B5EF4-FFF2-40B4-BE49-F238E27FC236}">
                <a16:creationId xmlns:a16="http://schemas.microsoft.com/office/drawing/2014/main" id="{7F5E2125-63DE-E167-B817-8FDF5098C658}"/>
              </a:ext>
            </a:extLst>
          </p:cNvPr>
          <p:cNvSpPr/>
          <p:nvPr/>
        </p:nvSpPr>
        <p:spPr>
          <a:xfrm>
            <a:off x="4668352" y="3634929"/>
            <a:ext cx="2855296" cy="1725641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B8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 descr="Clipboard Checked with solid fill">
            <a:extLst>
              <a:ext uri="{FF2B5EF4-FFF2-40B4-BE49-F238E27FC236}">
                <a16:creationId xmlns:a16="http://schemas.microsoft.com/office/drawing/2014/main" id="{B72FBD3A-FA18-8268-3F45-043557B362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9" y="3779135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592B98-21DC-5618-C1D9-4CA96890FD3E}"/>
              </a:ext>
            </a:extLst>
          </p:cNvPr>
          <p:cNvSpPr txBox="1"/>
          <p:nvPr/>
        </p:nvSpPr>
        <p:spPr>
          <a:xfrm>
            <a:off x="4755729" y="4677886"/>
            <a:ext cx="268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Comply with State and Federal Laws</a:t>
            </a:r>
          </a:p>
        </p:txBody>
      </p:sp>
      <p:sp>
        <p:nvSpPr>
          <p:cNvPr id="12" name="Rectangle: Rounded Corners 11" descr="A box with an image of a bar chart.">
            <a:extLst>
              <a:ext uri="{FF2B5EF4-FFF2-40B4-BE49-F238E27FC236}">
                <a16:creationId xmlns:a16="http://schemas.microsoft.com/office/drawing/2014/main" id="{7136F8EB-05B0-67E7-22AC-893E8C1A96BC}"/>
              </a:ext>
            </a:extLst>
          </p:cNvPr>
          <p:cNvSpPr/>
          <p:nvPr/>
        </p:nvSpPr>
        <p:spPr>
          <a:xfrm>
            <a:off x="8211652" y="3613207"/>
            <a:ext cx="2855296" cy="1725641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B81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Graphic 36" descr="Gantt Chart with solid fill">
            <a:extLst>
              <a:ext uri="{FF2B5EF4-FFF2-40B4-BE49-F238E27FC236}">
                <a16:creationId xmlns:a16="http://schemas.microsoft.com/office/drawing/2014/main" id="{D8530AD5-8017-6570-E9FA-A0C8AAD45B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2474" y="3727495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A0BDB7B-CD25-190D-A63D-E2555AEE7E30}"/>
              </a:ext>
            </a:extLst>
          </p:cNvPr>
          <p:cNvSpPr txBox="1"/>
          <p:nvPr/>
        </p:nvSpPr>
        <p:spPr>
          <a:xfrm>
            <a:off x="8252026" y="4641895"/>
            <a:ext cx="28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Economic Development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9526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4787C-4C04-59B2-9A0B-D352D461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in TDC Products and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2F6C6-2B33-4B22-DBCE-309A6B413364}"/>
              </a:ext>
            </a:extLst>
          </p:cNvPr>
          <p:cNvSpPr txBox="1"/>
          <p:nvPr/>
        </p:nvSpPr>
        <p:spPr>
          <a:xfrm>
            <a:off x="1337593" y="1216681"/>
            <a:ext cx="312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5"/>
                </a:solidFill>
                <a:latin typeface="Aptos" panose="020B0004020202020204" pitchFamily="34" charset="0"/>
              </a:rPr>
              <a:t>Visualizations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24B12-AB19-0394-1142-CC89EAC191C5}"/>
              </a:ext>
            </a:extLst>
          </p:cNvPr>
          <p:cNvSpPr txBox="1"/>
          <p:nvPr/>
        </p:nvSpPr>
        <p:spPr>
          <a:xfrm>
            <a:off x="7067078" y="1216681"/>
            <a:ext cx="312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5"/>
                </a:solidFill>
                <a:latin typeface="Aptos" panose="020B0004020202020204" pitchFamily="34" charset="0"/>
              </a:rPr>
              <a:t>Interactive Maps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328A8F-F15C-A32C-317E-D70C4F75D7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8" y="1933877"/>
            <a:ext cx="5775282" cy="3825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0A6CD-BD53-1363-9457-F8BB3435A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51" y="2082773"/>
            <a:ext cx="5774521" cy="35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B39C-A5F8-18F4-7E88-844CA09A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ACS in TDC Products and Tools: Social Media</a:t>
            </a:r>
          </a:p>
        </p:txBody>
      </p:sp>
      <p:pic>
        <p:nvPicPr>
          <p:cNvPr id="16" name="Picture 15" descr="A screenshot of a social media website">
            <a:extLst>
              <a:ext uri="{FF2B5EF4-FFF2-40B4-BE49-F238E27FC236}">
                <a16:creationId xmlns:a16="http://schemas.microsoft.com/office/drawing/2014/main" id="{E39BDBF7-E81B-37F3-DFA5-6C945673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964147-B187-3537-0915-1185AB0ABB73}"/>
              </a:ext>
            </a:extLst>
          </p:cNvPr>
          <p:cNvSpPr txBox="1">
            <a:spLocks/>
          </p:cNvSpPr>
          <p:nvPr/>
        </p:nvSpPr>
        <p:spPr>
          <a:xfrm>
            <a:off x="2672861" y="2481944"/>
            <a:ext cx="5637125" cy="13087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798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AE6EF-5FE1-BAE7-0D12-1BECD516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42" y="487179"/>
            <a:ext cx="5883641" cy="58836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964147-B187-3537-0915-1185AB0ABB73}"/>
              </a:ext>
            </a:extLst>
          </p:cNvPr>
          <p:cNvSpPr txBox="1">
            <a:spLocks/>
          </p:cNvSpPr>
          <p:nvPr/>
        </p:nvSpPr>
        <p:spPr>
          <a:xfrm>
            <a:off x="6096000" y="1435600"/>
            <a:ext cx="3500490" cy="4747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our website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A48D5E-F63E-7962-09C6-1A9BA892D92D}"/>
              </a:ext>
            </a:extLst>
          </p:cNvPr>
          <p:cNvSpPr txBox="1">
            <a:spLocks/>
          </p:cNvSpPr>
          <p:nvPr/>
        </p:nvSpPr>
        <p:spPr>
          <a:xfrm>
            <a:off x="6236277" y="2989705"/>
            <a:ext cx="3125932" cy="802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our newsletter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C65A92-4396-C24D-D389-AEE74409F910}"/>
              </a:ext>
            </a:extLst>
          </p:cNvPr>
          <p:cNvSpPr txBox="1">
            <a:spLocks/>
          </p:cNvSpPr>
          <p:nvPr/>
        </p:nvSpPr>
        <p:spPr>
          <a:xfrm>
            <a:off x="6340185" y="5018023"/>
            <a:ext cx="2848483" cy="8023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Follow us on social media</a:t>
            </a:r>
          </a:p>
        </p:txBody>
      </p:sp>
      <p:pic>
        <p:nvPicPr>
          <p:cNvPr id="7" name="Picture 6" descr="A red and black envelope with a black and white symbol&#10;&#10;Description automatically generated">
            <a:extLst>
              <a:ext uri="{FF2B5EF4-FFF2-40B4-BE49-F238E27FC236}">
                <a16:creationId xmlns:a16="http://schemas.microsoft.com/office/drawing/2014/main" id="{150BC20E-F963-3B48-6244-F963C3F65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42" y="2303000"/>
            <a:ext cx="682201" cy="682201"/>
          </a:xfrm>
          <a:prstGeom prst="rect">
            <a:avLst/>
          </a:prstGeom>
        </p:spPr>
      </p:pic>
      <p:pic>
        <p:nvPicPr>
          <p:cNvPr id="8" name="Picture 7" descr="A red hand pointing at a screen&#10;&#10;Description automatically generated">
            <a:extLst>
              <a:ext uri="{FF2B5EF4-FFF2-40B4-BE49-F238E27FC236}">
                <a16:creationId xmlns:a16="http://schemas.microsoft.com/office/drawing/2014/main" id="{91EA25AE-4622-C6BC-C4BE-1D51E1AFA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25" y="4335822"/>
            <a:ext cx="682201" cy="682201"/>
          </a:xfrm>
          <a:prstGeom prst="rect">
            <a:avLst/>
          </a:prstGeom>
        </p:spPr>
      </p:pic>
      <p:pic>
        <p:nvPicPr>
          <p:cNvPr id="9" name="Picture 8" descr="A red globe with a cursor&#10;&#10;Description automatically generated">
            <a:extLst>
              <a:ext uri="{FF2B5EF4-FFF2-40B4-BE49-F238E27FC236}">
                <a16:creationId xmlns:a16="http://schemas.microsoft.com/office/drawing/2014/main" id="{FCD4328C-CA84-7D4B-C5B2-3F73F53D6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41" y="792198"/>
            <a:ext cx="682201" cy="6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E1BBC-EE79-A620-1BD7-A01B2776D7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(210) 458-6543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47740-A585-58A4-94BC-22F1125EA88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TDC@UTSA.edu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4A3F-8771-5314-594B-F8F56E7419A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demographics.texas.gov/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F9D611-35CE-7DFC-049C-5F33973E94F1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@TexasDemography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60CDC-521F-C8A3-693B-9D7FDE652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1138" y="843932"/>
            <a:ext cx="5713746" cy="596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Valeria Alvarez, MPP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9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D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CC"/>
      </a:accent1>
      <a:accent2>
        <a:srgbClr val="EC7A08"/>
      </a:accent2>
      <a:accent3>
        <a:srgbClr val="70AE6E"/>
      </a:accent3>
      <a:accent4>
        <a:srgbClr val="FFCC00"/>
      </a:accent4>
      <a:accent5>
        <a:srgbClr val="124559"/>
      </a:accent5>
      <a:accent6>
        <a:srgbClr val="DE7D79"/>
      </a:accent6>
      <a:hlink>
        <a:srgbClr val="161CFE"/>
      </a:hlink>
      <a:folHlink>
        <a:srgbClr val="1700A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55001</TotalTime>
  <Words>106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Source Sans Pro</vt:lpstr>
      <vt:lpstr>Office Theme</vt:lpstr>
      <vt:lpstr>ACS in Action: Using ACS Data at the Texas Demographic Center</vt:lpstr>
      <vt:lpstr>Using the ACS to Respond to Data Requests</vt:lpstr>
      <vt:lpstr>ACS in TDC Products and Tools</vt:lpstr>
      <vt:lpstr>ACS in TDC Products and Tools: Social Media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Leon</dc:creator>
  <cp:lastModifiedBy>Valeria Alvarez</cp:lastModifiedBy>
  <cp:revision>73</cp:revision>
  <dcterms:created xsi:type="dcterms:W3CDTF">2024-04-10T18:37:46Z</dcterms:created>
  <dcterms:modified xsi:type="dcterms:W3CDTF">2026-05-15T21:05:41Z</dcterms:modified>
</cp:coreProperties>
</file>