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Lst>
  <p:notesMasterIdLst>
    <p:notesMasterId r:id="rId23"/>
  </p:notesMasterIdLst>
  <p:handoutMasterIdLst>
    <p:handoutMasterId r:id="rId24"/>
  </p:handoutMasterIdLst>
  <p:sldIdLst>
    <p:sldId id="256" r:id="rId2"/>
    <p:sldId id="260" r:id="rId3"/>
    <p:sldId id="261" r:id="rId4"/>
    <p:sldId id="279" r:id="rId5"/>
    <p:sldId id="281" r:id="rId6"/>
    <p:sldId id="263" r:id="rId7"/>
    <p:sldId id="265" r:id="rId8"/>
    <p:sldId id="264" r:id="rId9"/>
    <p:sldId id="266" r:id="rId10"/>
    <p:sldId id="267" r:id="rId11"/>
    <p:sldId id="268" r:id="rId12"/>
    <p:sldId id="270" r:id="rId13"/>
    <p:sldId id="271" r:id="rId14"/>
    <p:sldId id="272" r:id="rId15"/>
    <p:sldId id="273" r:id="rId16"/>
    <p:sldId id="282" r:id="rId17"/>
    <p:sldId id="283" r:id="rId18"/>
    <p:sldId id="284" r:id="rId19"/>
    <p:sldId id="277" r:id="rId20"/>
    <p:sldId id="278" r:id="rId21"/>
    <p:sldId id="259"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CAE8"/>
    <a:srgbClr val="6D6E71"/>
    <a:srgbClr val="0A3254"/>
    <a:srgbClr val="CA2027"/>
    <a:srgbClr val="24A94A"/>
    <a:srgbClr val="1F5AA9"/>
    <a:srgbClr val="EC7024"/>
    <a:srgbClr val="2D5EA4"/>
    <a:srgbClr val="ECB762"/>
    <a:srgbClr val="9EC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D129B5-C127-48B0-ABB4-3EF0B95526F9}" v="3" dt="2026-05-20T16:46:59.1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635" autoAdjust="0"/>
  </p:normalViewPr>
  <p:slideViewPr>
    <p:cSldViewPr snapToGrid="0" showGuides="1">
      <p:cViewPr varScale="1">
        <p:scale>
          <a:sx n="77" d="100"/>
          <a:sy n="77" d="100"/>
        </p:scale>
        <p:origin x="864" y="58"/>
      </p:cViewPr>
      <p:guideLst/>
    </p:cSldViewPr>
  </p:slideViewPr>
  <p:notesTextViewPr>
    <p:cViewPr>
      <p:scale>
        <a:sx n="3" d="2"/>
        <a:sy n="3" d="2"/>
      </p:scale>
      <p:origin x="0" y="0"/>
    </p:cViewPr>
  </p:notesTextViewPr>
  <p:notesViewPr>
    <p:cSldViewPr snapToGrid="0" showGuides="1">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63E4CF-E3A8-494A-3B9C-D9777F21224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0BB322EB-2BD1-F441-D7E2-4E3ECD99124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F99E241-2004-4DE6-B50D-3D8737DE801A}" type="datetimeFigureOut">
              <a:rPr lang="en-US" smtClean="0"/>
              <a:t>5/20/2026</a:t>
            </a:fld>
            <a:endParaRPr lang="en-US"/>
          </a:p>
        </p:txBody>
      </p:sp>
      <p:sp>
        <p:nvSpPr>
          <p:cNvPr id="4" name="Footer Placeholder 3">
            <a:extLst>
              <a:ext uri="{FF2B5EF4-FFF2-40B4-BE49-F238E27FC236}">
                <a16:creationId xmlns:a16="http://schemas.microsoft.com/office/drawing/2014/main" id="{58BD9BD0-5E1F-AD03-5DAD-0E99039368C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9C5822-7F7B-B296-D3D9-78FCBB3B592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5F02A7-BF3B-41B3-845F-5AB89D4AD18C}" type="slidenum">
              <a:rPr lang="en-US" smtClean="0"/>
              <a:t>‹#›</a:t>
            </a:fld>
            <a:endParaRPr lang="en-US"/>
          </a:p>
        </p:txBody>
      </p:sp>
    </p:spTree>
    <p:extLst>
      <p:ext uri="{BB962C8B-B14F-4D97-AF65-F5344CB8AC3E}">
        <p14:creationId xmlns:p14="http://schemas.microsoft.com/office/powerpoint/2010/main" val="344453570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928" userDrawn="1">
          <p15:clr>
            <a:srgbClr val="F26B43"/>
          </p15:clr>
        </p15:guide>
        <p15:guide id="2" pos="220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7C4E206-B1A8-4FF6-BC22-9C4EFEAB0134}" type="datetimeFigureOut">
              <a:rPr lang="en-US" smtClean="0"/>
              <a:t>5/20/2026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DF4E766-B615-466F-A92D-78EA0316FFA6}" type="slidenum">
              <a:rPr lang="en-US" smtClean="0"/>
              <a:t>‹#›</a:t>
            </a:fld>
            <a:endParaRPr lang="en-US"/>
          </a:p>
        </p:txBody>
      </p:sp>
    </p:spTree>
    <p:extLst>
      <p:ext uri="{BB962C8B-B14F-4D97-AF65-F5344CB8AC3E}">
        <p14:creationId xmlns:p14="http://schemas.microsoft.com/office/powerpoint/2010/main" val="1871371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Water New Braunfels is a collaboration between NBU, the City, and GBRA to optimize water management.</a:t>
            </a:r>
          </a:p>
        </p:txBody>
      </p:sp>
      <p:sp>
        <p:nvSpPr>
          <p:cNvPr id="4" name="Slide Number Placeholder 3"/>
          <p:cNvSpPr>
            <a:spLocks noGrp="1"/>
          </p:cNvSpPr>
          <p:nvPr>
            <p:ph type="sldNum" sz="quarter" idx="5"/>
          </p:nvPr>
        </p:nvSpPr>
        <p:spPr/>
        <p:txBody>
          <a:bodyPr/>
          <a:lstStyle/>
          <a:p>
            <a:fld id="{6DF4E766-B615-466F-A92D-78EA0316FFA6}" type="slidenum">
              <a:rPr lang="en-US" smtClean="0"/>
              <a:t>1</a:t>
            </a:fld>
            <a:endParaRPr lang="en-US"/>
          </a:p>
        </p:txBody>
      </p:sp>
    </p:spTree>
    <p:extLst>
      <p:ext uri="{BB962C8B-B14F-4D97-AF65-F5344CB8AC3E}">
        <p14:creationId xmlns:p14="http://schemas.microsoft.com/office/powerpoint/2010/main" val="289937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6BD7A-0137-FAD8-5DA1-703C6D86FB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D7F26C-8299-7746-606D-30DCF0CF9D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C13BC0-60D2-2726-216A-9BB8265AD5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E6991D-1EEB-85D5-91FB-8243A2ED1369}"/>
              </a:ext>
            </a:extLst>
          </p:cNvPr>
          <p:cNvSpPr>
            <a:spLocks noGrp="1"/>
          </p:cNvSpPr>
          <p:nvPr>
            <p:ph type="sldNum" sz="quarter" idx="5"/>
          </p:nvPr>
        </p:nvSpPr>
        <p:spPr/>
        <p:txBody>
          <a:bodyPr/>
          <a:lstStyle/>
          <a:p>
            <a:fld id="{6DF4E766-B615-466F-A92D-78EA0316FFA6}" type="slidenum">
              <a:rPr lang="en-US" smtClean="0"/>
              <a:t>18</a:t>
            </a:fld>
            <a:endParaRPr lang="en-US"/>
          </a:p>
        </p:txBody>
      </p:sp>
    </p:spTree>
    <p:extLst>
      <p:ext uri="{BB962C8B-B14F-4D97-AF65-F5344CB8AC3E}">
        <p14:creationId xmlns:p14="http://schemas.microsoft.com/office/powerpoint/2010/main" val="2660628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Water is a strategy and a mindset that is changing the way we manage water.  We’re moving from a siloed approach to a collaborative approach to plan and build differently here in New Braunfels.  The better we manage water, the better we can protect our local economy, community, and environment.</a:t>
            </a:r>
          </a:p>
        </p:txBody>
      </p:sp>
      <p:sp>
        <p:nvSpPr>
          <p:cNvPr id="4" name="Slide Number Placeholder 3"/>
          <p:cNvSpPr>
            <a:spLocks noGrp="1"/>
          </p:cNvSpPr>
          <p:nvPr>
            <p:ph type="sldNum" sz="quarter" idx="5"/>
          </p:nvPr>
        </p:nvSpPr>
        <p:spPr/>
        <p:txBody>
          <a:bodyPr/>
          <a:lstStyle/>
          <a:p>
            <a:fld id="{6DF4E766-B615-466F-A92D-78EA0316FFA6}" type="slidenum">
              <a:rPr lang="en-US" smtClean="0"/>
              <a:t>2</a:t>
            </a:fld>
            <a:endParaRPr lang="en-US"/>
          </a:p>
        </p:txBody>
      </p:sp>
    </p:spTree>
    <p:extLst>
      <p:ext uri="{BB962C8B-B14F-4D97-AF65-F5344CB8AC3E}">
        <p14:creationId xmlns:p14="http://schemas.microsoft.com/office/powerpoint/2010/main" val="1249768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Drought shouldn’t be surprising.  This hydrograph shows Comal Springs flow since 1928 to now.  Drought is no stranger, and we have to plan for it.  It impacts our businesses, our quality of life, and our natural resources.  We hear a lot about drought restrictions and how that limits the amount of water we can use, but did you know that the wading pool in </a:t>
            </a:r>
            <a:r>
              <a:rPr lang="en-US" dirty="0" err="1"/>
              <a:t>Landa</a:t>
            </a:r>
            <a:r>
              <a:rPr lang="en-US" dirty="0"/>
              <a:t> Park stops flowing at 75 </a:t>
            </a:r>
            <a:r>
              <a:rPr lang="en-US" dirty="0" err="1"/>
              <a:t>cfs</a:t>
            </a:r>
            <a:r>
              <a:rPr lang="en-US" dirty="0"/>
              <a:t>?  Floating the Comal River takes 30-45 minutes at 300 </a:t>
            </a:r>
            <a:r>
              <a:rPr lang="en-US" dirty="0" err="1"/>
              <a:t>cfs</a:t>
            </a:r>
            <a:r>
              <a:rPr lang="en-US" dirty="0"/>
              <a:t> (average flow), but 3-4 hours below 100 </a:t>
            </a:r>
            <a:r>
              <a:rPr lang="en-US" dirty="0" err="1"/>
              <a:t>cfs</a:t>
            </a:r>
            <a:r>
              <a:rPr lang="en-US" dirty="0"/>
              <a:t> (what we’ve seen recently).</a:t>
            </a:r>
          </a:p>
        </p:txBody>
      </p:sp>
      <p:sp>
        <p:nvSpPr>
          <p:cNvPr id="4" name="Slide Number Placeholder 3"/>
          <p:cNvSpPr>
            <a:spLocks noGrp="1"/>
          </p:cNvSpPr>
          <p:nvPr>
            <p:ph type="sldNum" sz="quarter" idx="5"/>
          </p:nvPr>
        </p:nvSpPr>
        <p:spPr/>
        <p:txBody>
          <a:bodyPr/>
          <a:lstStyle/>
          <a:p>
            <a:fld id="{6DF4E766-B615-466F-A92D-78EA0316FFA6}" type="slidenum">
              <a:rPr lang="en-US" smtClean="0"/>
              <a:t>3</a:t>
            </a:fld>
            <a:endParaRPr lang="en-US"/>
          </a:p>
        </p:txBody>
      </p:sp>
    </p:spTree>
    <p:extLst>
      <p:ext uri="{BB962C8B-B14F-4D97-AF65-F5344CB8AC3E}">
        <p14:creationId xmlns:p14="http://schemas.microsoft.com/office/powerpoint/2010/main" val="1022371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4E766-B615-466F-A92D-78EA0316FFA6}" type="slidenum">
              <a:rPr lang="en-US" smtClean="0"/>
              <a:t>4</a:t>
            </a:fld>
            <a:endParaRPr lang="en-US"/>
          </a:p>
        </p:txBody>
      </p:sp>
    </p:spTree>
    <p:extLst>
      <p:ext uri="{BB962C8B-B14F-4D97-AF65-F5344CB8AC3E}">
        <p14:creationId xmlns:p14="http://schemas.microsoft.com/office/powerpoint/2010/main" val="2064621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4E766-B615-466F-A92D-78EA0316FFA6}" type="slidenum">
              <a:rPr lang="en-US" smtClean="0"/>
              <a:t>7</a:t>
            </a:fld>
            <a:endParaRPr lang="en-US"/>
          </a:p>
        </p:txBody>
      </p:sp>
    </p:spTree>
    <p:extLst>
      <p:ext uri="{BB962C8B-B14F-4D97-AF65-F5344CB8AC3E}">
        <p14:creationId xmlns:p14="http://schemas.microsoft.com/office/powerpoint/2010/main" val="1393698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Authorized:  all our permitted water, which includes 7 different ‘sources’</a:t>
            </a:r>
          </a:p>
          <a:p>
            <a:r>
              <a:rPr lang="en-US" dirty="0"/>
              <a:t>Total Authorized Deliverable:  what we can actually treat and distribute in no drought conditions</a:t>
            </a:r>
          </a:p>
          <a:p>
            <a:r>
              <a:rPr lang="en-US" dirty="0"/>
              <a:t>Total Firm:  all permitted water but under worst-case drought restrictions</a:t>
            </a:r>
          </a:p>
          <a:p>
            <a:r>
              <a:rPr lang="en-US" dirty="0"/>
              <a:t>Total Firm Deliverable:  what we can treat and distribute during worst-case drought restrictions.</a:t>
            </a:r>
          </a:p>
          <a:p>
            <a:endParaRPr lang="en-US" dirty="0"/>
          </a:p>
          <a:p>
            <a:r>
              <a:rPr lang="en-US" dirty="0"/>
              <a:t>We’ll be talking about the solid lines during today’s demo—and how supplies relate to projected demand.</a:t>
            </a:r>
          </a:p>
        </p:txBody>
      </p:sp>
      <p:sp>
        <p:nvSpPr>
          <p:cNvPr id="4" name="Slide Number Placeholder 3"/>
          <p:cNvSpPr>
            <a:spLocks noGrp="1"/>
          </p:cNvSpPr>
          <p:nvPr>
            <p:ph type="sldNum" sz="quarter" idx="5"/>
          </p:nvPr>
        </p:nvSpPr>
        <p:spPr/>
        <p:txBody>
          <a:bodyPr/>
          <a:lstStyle/>
          <a:p>
            <a:fld id="{6DF4E766-B615-466F-A92D-78EA0316FFA6}" type="slidenum">
              <a:rPr lang="en-US" smtClean="0"/>
              <a:t>8</a:t>
            </a:fld>
            <a:endParaRPr lang="en-US"/>
          </a:p>
        </p:txBody>
      </p:sp>
    </p:spTree>
    <p:extLst>
      <p:ext uri="{BB962C8B-B14F-4D97-AF65-F5344CB8AC3E}">
        <p14:creationId xmlns:p14="http://schemas.microsoft.com/office/powerpoint/2010/main" val="3459624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4E766-B615-466F-A92D-78EA0316FFA6}" type="slidenum">
              <a:rPr lang="en-US" smtClean="0"/>
              <a:t>15</a:t>
            </a:fld>
            <a:endParaRPr lang="en-US"/>
          </a:p>
        </p:txBody>
      </p:sp>
    </p:spTree>
    <p:extLst>
      <p:ext uri="{BB962C8B-B14F-4D97-AF65-F5344CB8AC3E}">
        <p14:creationId xmlns:p14="http://schemas.microsoft.com/office/powerpoint/2010/main" val="3771562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8534F-1AB3-636F-EB70-1C96A081C3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F4947E-0511-0D0F-865F-E708D58A7E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CE6636-56F3-1D1E-DF21-F4590D1B1C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428C94-EA66-0111-9696-38F69D3D8D95}"/>
              </a:ext>
            </a:extLst>
          </p:cNvPr>
          <p:cNvSpPr>
            <a:spLocks noGrp="1"/>
          </p:cNvSpPr>
          <p:nvPr>
            <p:ph type="sldNum" sz="quarter" idx="5"/>
          </p:nvPr>
        </p:nvSpPr>
        <p:spPr/>
        <p:txBody>
          <a:bodyPr/>
          <a:lstStyle/>
          <a:p>
            <a:fld id="{6DF4E766-B615-466F-A92D-78EA0316FFA6}" type="slidenum">
              <a:rPr lang="en-US" smtClean="0"/>
              <a:t>16</a:t>
            </a:fld>
            <a:endParaRPr lang="en-US"/>
          </a:p>
        </p:txBody>
      </p:sp>
    </p:spTree>
    <p:extLst>
      <p:ext uri="{BB962C8B-B14F-4D97-AF65-F5344CB8AC3E}">
        <p14:creationId xmlns:p14="http://schemas.microsoft.com/office/powerpoint/2010/main" val="3306811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0CE9C-78A2-AE7F-42BE-914F4B05A1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27ABE7-52E7-1A6F-BF59-3FAD89EE1C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A1C7BF-3DDA-AAAF-22FE-87D1373CDB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CEA8D6-4808-3738-D32E-0D4DEB546F7B}"/>
              </a:ext>
            </a:extLst>
          </p:cNvPr>
          <p:cNvSpPr>
            <a:spLocks noGrp="1"/>
          </p:cNvSpPr>
          <p:nvPr>
            <p:ph type="sldNum" sz="quarter" idx="5"/>
          </p:nvPr>
        </p:nvSpPr>
        <p:spPr/>
        <p:txBody>
          <a:bodyPr/>
          <a:lstStyle/>
          <a:p>
            <a:fld id="{6DF4E766-B615-466F-A92D-78EA0316FFA6}" type="slidenum">
              <a:rPr lang="en-US" smtClean="0"/>
              <a:t>17</a:t>
            </a:fld>
            <a:endParaRPr lang="en-US"/>
          </a:p>
        </p:txBody>
      </p:sp>
    </p:spTree>
    <p:extLst>
      <p:ext uri="{BB962C8B-B14F-4D97-AF65-F5344CB8AC3E}">
        <p14:creationId xmlns:p14="http://schemas.microsoft.com/office/powerpoint/2010/main" val="37991482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268BE239-5493-CF14-FB41-5ECE5A826B9C}"/>
              </a:ext>
            </a:extLst>
          </p:cNvPr>
          <p:cNvSpPr>
            <a:spLocks noGrp="1"/>
          </p:cNvSpPr>
          <p:nvPr>
            <p:ph type="body" sz="quarter" idx="13"/>
          </p:nvPr>
        </p:nvSpPr>
        <p:spPr>
          <a:xfrm>
            <a:off x="457200" y="3945489"/>
            <a:ext cx="4789488" cy="758825"/>
          </a:xfrm>
          <a:prstGeom prst="rect">
            <a:avLst/>
          </a:prstGeom>
        </p:spPr>
        <p:txBody>
          <a:bodyPr/>
          <a:lstStyle>
            <a:lvl1pPr marL="0" indent="0">
              <a:buNone/>
              <a:defRPr sz="1600"/>
            </a:lvl1pPr>
          </a:lstStyle>
          <a:p>
            <a:pPr lvl="0"/>
            <a:r>
              <a:rPr lang="en-US"/>
              <a:t>Click to edit Master text styles</a:t>
            </a:r>
          </a:p>
        </p:txBody>
      </p:sp>
      <p:sp>
        <p:nvSpPr>
          <p:cNvPr id="4" name="Text Placeholder 2">
            <a:extLst>
              <a:ext uri="{FF2B5EF4-FFF2-40B4-BE49-F238E27FC236}">
                <a16:creationId xmlns:a16="http://schemas.microsoft.com/office/drawing/2014/main" id="{E7C9E104-7C9E-87D9-0EA7-8375C48E5FC4}"/>
              </a:ext>
            </a:extLst>
          </p:cNvPr>
          <p:cNvSpPr>
            <a:spLocks noGrp="1"/>
          </p:cNvSpPr>
          <p:nvPr>
            <p:ph type="body" sz="quarter" idx="12"/>
          </p:nvPr>
        </p:nvSpPr>
        <p:spPr>
          <a:xfrm>
            <a:off x="457200" y="2027521"/>
            <a:ext cx="4591050" cy="1352550"/>
          </a:xfrm>
          <a:prstGeom prst="rect">
            <a:avLst/>
          </a:prstGeom>
        </p:spPr>
        <p:txBody>
          <a:bodyPr/>
          <a:lstStyle>
            <a:lvl1pPr marL="0" indent="0">
              <a:buNone/>
              <a:defRPr sz="4000" b="1">
                <a:latin typeface="Roboto" panose="02000000000000000000" pitchFamily="2" charset="0"/>
                <a:ea typeface="Roboto" panose="02000000000000000000" pitchFamily="2" charset="0"/>
              </a:defRPr>
            </a:lvl1pPr>
          </a:lstStyle>
          <a:p>
            <a:pPr lvl="0"/>
            <a:r>
              <a:rPr lang="en-US"/>
              <a:t>Click to edit Master text styles</a:t>
            </a:r>
          </a:p>
        </p:txBody>
      </p:sp>
      <p:pic>
        <p:nvPicPr>
          <p:cNvPr id="8" name="Graphic 7">
            <a:extLst>
              <a:ext uri="{FF2B5EF4-FFF2-40B4-BE49-F238E27FC236}">
                <a16:creationId xmlns:a16="http://schemas.microsoft.com/office/drawing/2014/main" id="{0E3C1721-BBCE-3841-372E-201AAAD4553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57200" y="571793"/>
            <a:ext cx="3051502" cy="821016"/>
          </a:xfrm>
          <a:prstGeom prst="rect">
            <a:avLst/>
          </a:prstGeom>
        </p:spPr>
      </p:pic>
      <p:cxnSp>
        <p:nvCxnSpPr>
          <p:cNvPr id="9" name="Straight Connector 8">
            <a:extLst>
              <a:ext uri="{FF2B5EF4-FFF2-40B4-BE49-F238E27FC236}">
                <a16:creationId xmlns:a16="http://schemas.microsoft.com/office/drawing/2014/main" id="{361FC98E-9126-EB1A-4C52-E8B1AF7B613A}"/>
              </a:ext>
            </a:extLst>
          </p:cNvPr>
          <p:cNvCxnSpPr>
            <a:cxnSpLocks/>
          </p:cNvCxnSpPr>
          <p:nvPr userDrawn="1"/>
        </p:nvCxnSpPr>
        <p:spPr>
          <a:xfrm>
            <a:off x="620141" y="3525511"/>
            <a:ext cx="1619250" cy="0"/>
          </a:xfrm>
          <a:prstGeom prst="line">
            <a:avLst/>
          </a:prstGeom>
          <a:ln w="31750">
            <a:solidFill>
              <a:srgbClr val="9ECBE8"/>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8138A459-06D6-555F-BD7F-9D984D21D23D}"/>
              </a:ext>
            </a:extLst>
          </p:cNvPr>
          <p:cNvSpPr>
            <a:spLocks noGrp="1"/>
          </p:cNvSpPr>
          <p:nvPr>
            <p:ph type="pic" sz="quarter" idx="14"/>
          </p:nvPr>
        </p:nvSpPr>
        <p:spPr>
          <a:xfrm>
            <a:off x="7008813" y="0"/>
            <a:ext cx="5183187" cy="6356957"/>
          </a:xfrm>
          <a:prstGeom prst="rect">
            <a:avLst/>
          </a:prstGeom>
        </p:spPr>
        <p:txBody>
          <a:bodyPr/>
          <a:lstStyle/>
          <a:p>
            <a:endParaRPr lang="en-US"/>
          </a:p>
        </p:txBody>
      </p:sp>
      <p:pic>
        <p:nvPicPr>
          <p:cNvPr id="3" name="Picture 2" descr="A logo of a company&#10;&#10;Description automatically generated">
            <a:extLst>
              <a:ext uri="{FF2B5EF4-FFF2-40B4-BE49-F238E27FC236}">
                <a16:creationId xmlns:a16="http://schemas.microsoft.com/office/drawing/2014/main" id="{11AF7E6A-A525-3E43-0DA2-F3C75779F7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9206" y="5269732"/>
            <a:ext cx="4963982" cy="653591"/>
          </a:xfrm>
          <a:prstGeom prst="rect">
            <a:avLst/>
          </a:prstGeom>
        </p:spPr>
      </p:pic>
      <p:sp>
        <p:nvSpPr>
          <p:cNvPr id="10" name="Freeform: Shape 9">
            <a:extLst>
              <a:ext uri="{FF2B5EF4-FFF2-40B4-BE49-F238E27FC236}">
                <a16:creationId xmlns:a16="http://schemas.microsoft.com/office/drawing/2014/main" id="{720AF7EF-6A04-4635-9644-CDDB39BB176B}"/>
              </a:ext>
            </a:extLst>
          </p:cNvPr>
          <p:cNvSpPr/>
          <p:nvPr userDrawn="1"/>
        </p:nvSpPr>
        <p:spPr>
          <a:xfrm>
            <a:off x="6919273" y="6209517"/>
            <a:ext cx="883029" cy="222705"/>
          </a:xfrm>
          <a:custGeom>
            <a:avLst/>
            <a:gdLst>
              <a:gd name="connsiteX0" fmla="*/ 879449 w 901496"/>
              <a:gd name="connsiteY0" fmla="*/ 178713 h 245760"/>
              <a:gd name="connsiteX1" fmla="*/ 370402 w 901496"/>
              <a:gd name="connsiteY1" fmla="*/ 24742 h 245760"/>
              <a:gd name="connsiteX2" fmla="*/ 75028 w 901496"/>
              <a:gd name="connsiteY2" fmla="*/ 12173 h 245760"/>
              <a:gd name="connsiteX3" fmla="*/ 56175 w 901496"/>
              <a:gd name="connsiteY3" fmla="*/ 144148 h 245760"/>
              <a:gd name="connsiteX4" fmla="*/ 734905 w 901496"/>
              <a:gd name="connsiteY4" fmla="*/ 244700 h 245760"/>
              <a:gd name="connsiteX5" fmla="*/ 879449 w 901496"/>
              <a:gd name="connsiteY5" fmla="*/ 178713 h 24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496" h="245760">
                <a:moveTo>
                  <a:pt x="879449" y="178713"/>
                </a:moveTo>
                <a:cubicBezTo>
                  <a:pt x="818698" y="142053"/>
                  <a:pt x="504472" y="52499"/>
                  <a:pt x="370402" y="24742"/>
                </a:cubicBezTo>
                <a:cubicBezTo>
                  <a:pt x="236332" y="-3015"/>
                  <a:pt x="127399" y="-7728"/>
                  <a:pt x="75028" y="12173"/>
                </a:cubicBezTo>
                <a:cubicBezTo>
                  <a:pt x="22657" y="32074"/>
                  <a:pt x="-53805" y="105393"/>
                  <a:pt x="56175" y="144148"/>
                </a:cubicBezTo>
                <a:cubicBezTo>
                  <a:pt x="166154" y="182903"/>
                  <a:pt x="599787" y="236844"/>
                  <a:pt x="734905" y="244700"/>
                </a:cubicBezTo>
                <a:cubicBezTo>
                  <a:pt x="870023" y="252556"/>
                  <a:pt x="940200" y="215373"/>
                  <a:pt x="879449" y="178713"/>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black object&#10;&#10;AI-generated content may be incorrect.">
            <a:extLst>
              <a:ext uri="{FF2B5EF4-FFF2-40B4-BE49-F238E27FC236}">
                <a16:creationId xmlns:a16="http://schemas.microsoft.com/office/drawing/2014/main" id="{3067188C-D466-09D1-0D30-DA9565907D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071060"/>
            <a:ext cx="12192000" cy="795588"/>
          </a:xfrm>
          <a:prstGeom prst="rect">
            <a:avLst/>
          </a:prstGeom>
        </p:spPr>
      </p:pic>
      <p:sp>
        <p:nvSpPr>
          <p:cNvPr id="11" name="Textfeld 16">
            <a:extLst>
              <a:ext uri="{FF2B5EF4-FFF2-40B4-BE49-F238E27FC236}">
                <a16:creationId xmlns:a16="http://schemas.microsoft.com/office/drawing/2014/main" id="{8A4A8B3E-8C46-BBF3-921E-41D21254F426}"/>
              </a:ext>
            </a:extLst>
          </p:cNvPr>
          <p:cNvSpPr txBox="1"/>
          <p:nvPr userDrawn="1"/>
        </p:nvSpPr>
        <p:spPr>
          <a:xfrm>
            <a:off x="457200" y="6519285"/>
            <a:ext cx="5410200" cy="276999"/>
          </a:xfrm>
          <a:prstGeom prst="rect">
            <a:avLst/>
          </a:prstGeom>
          <a:noFill/>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de-DE" sz="1200" dirty="0">
                <a:solidFill>
                  <a:srgbClr val="F4F1EA"/>
                </a:solidFill>
                <a:latin typeface="Prompt" panose="00000500000000000000" pitchFamily="2" charset="-34"/>
                <a:ea typeface="Source Sans Pro" panose="020B0503030403020204" pitchFamily="34" charset="0"/>
                <a:cs typeface="Prompt" panose="00000500000000000000" pitchFamily="2" charset="-34"/>
              </a:rPr>
              <a:t>www.OneWaterNB.com</a:t>
            </a:r>
          </a:p>
        </p:txBody>
      </p:sp>
      <p:pic>
        <p:nvPicPr>
          <p:cNvPr id="7" name="Picture 6" descr="A blue stripe on a black background&#10;&#10;AI-generated content may be incorrect.">
            <a:extLst>
              <a:ext uri="{FF2B5EF4-FFF2-40B4-BE49-F238E27FC236}">
                <a16:creationId xmlns:a16="http://schemas.microsoft.com/office/drawing/2014/main" id="{EF0B347A-04BF-6BE3-D17B-D9632C459EC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31107" y="6047200"/>
            <a:ext cx="5360894" cy="843307"/>
          </a:xfrm>
          <a:prstGeom prst="rect">
            <a:avLst/>
          </a:prstGeom>
        </p:spPr>
      </p:pic>
    </p:spTree>
    <p:extLst>
      <p:ext uri="{BB962C8B-B14F-4D97-AF65-F5344CB8AC3E}">
        <p14:creationId xmlns:p14="http://schemas.microsoft.com/office/powerpoint/2010/main" val="2829464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2" name="Graphic 2">
            <a:extLst>
              <a:ext uri="{FF2B5EF4-FFF2-40B4-BE49-F238E27FC236}">
                <a16:creationId xmlns:a16="http://schemas.microsoft.com/office/drawing/2014/main" id="{1E4EA56A-0710-EB55-112F-9BB3FB9D72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60961" y="141364"/>
            <a:ext cx="1602439" cy="431141"/>
          </a:xfrm>
          <a:prstGeom prst="rect">
            <a:avLst/>
          </a:prstGeom>
        </p:spPr>
      </p:pic>
    </p:spTree>
    <p:extLst>
      <p:ext uri="{BB962C8B-B14F-4D97-AF65-F5344CB8AC3E}">
        <p14:creationId xmlns:p14="http://schemas.microsoft.com/office/powerpoint/2010/main" val="995709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clusion/Contac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2AB701-659D-6B4B-9412-327BFE1A607C}"/>
              </a:ext>
            </a:extLst>
          </p:cNvPr>
          <p:cNvSpPr/>
          <p:nvPr userDrawn="1"/>
        </p:nvSpPr>
        <p:spPr>
          <a:xfrm>
            <a:off x="0" y="0"/>
            <a:ext cx="12192000" cy="2303444"/>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986D0A5D-D7D4-26EC-D492-9B9D03188572}"/>
              </a:ext>
            </a:extLst>
          </p:cNvPr>
          <p:cNvSpPr>
            <a:spLocks noGrp="1"/>
          </p:cNvSpPr>
          <p:nvPr>
            <p:ph type="body" sz="quarter" idx="10"/>
          </p:nvPr>
        </p:nvSpPr>
        <p:spPr>
          <a:xfrm>
            <a:off x="1895475" y="2836411"/>
            <a:ext cx="8401050" cy="2019206"/>
          </a:xfrm>
          <a:prstGeom prst="rect">
            <a:avLst/>
          </a:prstGeom>
        </p:spPr>
        <p:txBody>
          <a:bodyPr/>
          <a:lstStyle>
            <a:lvl1pPr marL="0" indent="0" algn="ctr">
              <a:buNone/>
              <a:defRPr/>
            </a:lvl1pPr>
          </a:lstStyle>
          <a:p>
            <a:pPr lvl="0"/>
            <a:r>
              <a:rPr lang="en-US" dirty="0"/>
              <a:t>Click to edit Master text styles</a:t>
            </a:r>
          </a:p>
        </p:txBody>
      </p:sp>
      <p:sp>
        <p:nvSpPr>
          <p:cNvPr id="3" name="Rectangle 2">
            <a:extLst>
              <a:ext uri="{FF2B5EF4-FFF2-40B4-BE49-F238E27FC236}">
                <a16:creationId xmlns:a16="http://schemas.microsoft.com/office/drawing/2014/main" id="{8364F5C6-1B11-2ABD-A758-36377CF2D552}"/>
              </a:ext>
            </a:extLst>
          </p:cNvPr>
          <p:cNvSpPr/>
          <p:nvPr userDrawn="1"/>
        </p:nvSpPr>
        <p:spPr>
          <a:xfrm>
            <a:off x="0" y="2303444"/>
            <a:ext cx="12192000" cy="101599"/>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FB6AAAC-18C6-9175-BBF7-F0FA40054A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7184" y="532967"/>
            <a:ext cx="4057631" cy="1180743"/>
          </a:xfrm>
          <a:prstGeom prst="rect">
            <a:avLst/>
          </a:prstGeom>
        </p:spPr>
      </p:pic>
      <p:pic>
        <p:nvPicPr>
          <p:cNvPr id="2" name="Picture 1" descr="A logo of a company&#10;&#10;Description automatically generated">
            <a:extLst>
              <a:ext uri="{FF2B5EF4-FFF2-40B4-BE49-F238E27FC236}">
                <a16:creationId xmlns:a16="http://schemas.microsoft.com/office/drawing/2014/main" id="{DC3B5EA3-97D2-7806-7A7C-9B31A9CD57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666" y="5596442"/>
            <a:ext cx="3684077" cy="485070"/>
          </a:xfrm>
          <a:prstGeom prst="rect">
            <a:avLst/>
          </a:prstGeom>
        </p:spPr>
      </p:pic>
    </p:spTree>
    <p:extLst>
      <p:ext uri="{BB962C8B-B14F-4D97-AF65-F5344CB8AC3E}">
        <p14:creationId xmlns:p14="http://schemas.microsoft.com/office/powerpoint/2010/main" val="2115416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nt Guidelines">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0B61DC6-B8AE-5393-1A55-AF53A846456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60961" y="141364"/>
            <a:ext cx="1602439" cy="431141"/>
          </a:xfrm>
          <a:prstGeom prst="rect">
            <a:avLst/>
          </a:prstGeom>
        </p:spPr>
      </p:pic>
      <p:cxnSp>
        <p:nvCxnSpPr>
          <p:cNvPr id="11" name="Straight Connector 10">
            <a:extLst>
              <a:ext uri="{FF2B5EF4-FFF2-40B4-BE49-F238E27FC236}">
                <a16:creationId xmlns:a16="http://schemas.microsoft.com/office/drawing/2014/main" id="{5069A253-77DC-F3D0-9576-6C5BF30075F0}"/>
              </a:ext>
            </a:extLst>
          </p:cNvPr>
          <p:cNvCxnSpPr>
            <a:cxnSpLocks/>
          </p:cNvCxnSpPr>
          <p:nvPr/>
        </p:nvCxnSpPr>
        <p:spPr>
          <a:xfrm>
            <a:off x="0" y="743214"/>
            <a:ext cx="12192000" cy="0"/>
          </a:xfrm>
          <a:prstGeom prst="line">
            <a:avLst/>
          </a:prstGeom>
          <a:ln w="19050">
            <a:solidFill>
              <a:srgbClr val="9ECBE8"/>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D28EE3D-A225-5AF6-5938-6B044A86D054}"/>
              </a:ext>
            </a:extLst>
          </p:cNvPr>
          <p:cNvSpPr/>
          <p:nvPr/>
        </p:nvSpPr>
        <p:spPr>
          <a:xfrm>
            <a:off x="1696772" y="1143196"/>
            <a:ext cx="8798455" cy="1476374"/>
          </a:xfrm>
          <a:prstGeom prst="rect">
            <a:avLst/>
          </a:prstGeom>
          <a:noFill/>
          <a:ln>
            <a:solidFill>
              <a:srgbClr val="9ECB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F5B46EF-38C3-E22C-5C49-4083B0FEB980}"/>
              </a:ext>
            </a:extLst>
          </p:cNvPr>
          <p:cNvGrpSpPr/>
          <p:nvPr/>
        </p:nvGrpSpPr>
        <p:grpSpPr>
          <a:xfrm>
            <a:off x="2416845" y="1350469"/>
            <a:ext cx="3311824" cy="1061829"/>
            <a:chOff x="980776" y="1324787"/>
            <a:chExt cx="3311824" cy="1061829"/>
          </a:xfrm>
        </p:grpSpPr>
        <p:sp>
          <p:nvSpPr>
            <p:cNvPr id="18" name="TextBox 17">
              <a:extLst>
                <a:ext uri="{FF2B5EF4-FFF2-40B4-BE49-F238E27FC236}">
                  <a16:creationId xmlns:a16="http://schemas.microsoft.com/office/drawing/2014/main" id="{B7AE2ABA-1EE3-4139-49AE-C1027795E946}"/>
                </a:ext>
              </a:extLst>
            </p:cNvPr>
            <p:cNvSpPr txBox="1"/>
            <p:nvPr/>
          </p:nvSpPr>
          <p:spPr>
            <a:xfrm>
              <a:off x="980776" y="1324787"/>
              <a:ext cx="2914949" cy="553998"/>
            </a:xfrm>
            <a:prstGeom prst="rect">
              <a:avLst/>
            </a:prstGeom>
            <a:noFill/>
          </p:spPr>
          <p:txBody>
            <a:bodyPr wrap="square">
              <a:spAutoFit/>
            </a:bodyPr>
            <a:lstStyle/>
            <a:p>
              <a:r>
                <a:rPr lang="en-US" sz="3000" b="1" dirty="0">
                  <a:solidFill>
                    <a:srgbClr val="ECB762"/>
                  </a:solidFill>
                  <a:latin typeface="Roboto" panose="02000000000000000000" pitchFamily="2" charset="0"/>
                  <a:ea typeface="Roboto" panose="02000000000000000000" pitchFamily="2" charset="0"/>
                </a:rPr>
                <a:t>FOR HEADERS </a:t>
              </a:r>
            </a:p>
          </p:txBody>
        </p:sp>
        <p:sp>
          <p:nvSpPr>
            <p:cNvPr id="20" name="TextBox 19">
              <a:extLst>
                <a:ext uri="{FF2B5EF4-FFF2-40B4-BE49-F238E27FC236}">
                  <a16:creationId xmlns:a16="http://schemas.microsoft.com/office/drawing/2014/main" id="{1A5FCBFC-56CB-953E-4ACB-811FF3AD46E1}"/>
                </a:ext>
              </a:extLst>
            </p:cNvPr>
            <p:cNvSpPr txBox="1"/>
            <p:nvPr/>
          </p:nvSpPr>
          <p:spPr>
            <a:xfrm>
              <a:off x="980776" y="1909562"/>
              <a:ext cx="3311824" cy="477054"/>
            </a:xfrm>
            <a:prstGeom prst="rect">
              <a:avLst/>
            </a:prstGeom>
            <a:noFill/>
          </p:spPr>
          <p:txBody>
            <a:bodyPr wrap="square">
              <a:spAutoFit/>
            </a:bodyPr>
            <a:lstStyle/>
            <a:p>
              <a:r>
                <a:rPr lang="en-US" sz="2500" b="1" dirty="0">
                  <a:solidFill>
                    <a:srgbClr val="0A3254"/>
                  </a:solidFill>
                  <a:latin typeface="Roboto" panose="02000000000000000000" pitchFamily="2" charset="0"/>
                  <a:ea typeface="Roboto" panose="02000000000000000000" pitchFamily="2" charset="0"/>
                </a:rPr>
                <a:t>ROBOTO (CAPS) </a:t>
              </a:r>
            </a:p>
          </p:txBody>
        </p:sp>
      </p:grpSp>
      <p:sp>
        <p:nvSpPr>
          <p:cNvPr id="23" name="TextBox 22">
            <a:extLst>
              <a:ext uri="{FF2B5EF4-FFF2-40B4-BE49-F238E27FC236}">
                <a16:creationId xmlns:a16="http://schemas.microsoft.com/office/drawing/2014/main" id="{80085A79-4E58-D44A-35A2-316BF938E119}"/>
              </a:ext>
            </a:extLst>
          </p:cNvPr>
          <p:cNvSpPr txBox="1"/>
          <p:nvPr/>
        </p:nvSpPr>
        <p:spPr>
          <a:xfrm>
            <a:off x="6180194" y="1442802"/>
            <a:ext cx="3863507" cy="877163"/>
          </a:xfrm>
          <a:prstGeom prst="rect">
            <a:avLst/>
          </a:prstGeom>
          <a:noFill/>
        </p:spPr>
        <p:txBody>
          <a:bodyPr wrap="square">
            <a:spAutoFit/>
          </a:bodyPr>
          <a:lstStyle/>
          <a:p>
            <a:pPr>
              <a:lnSpc>
                <a:spcPct val="150000"/>
              </a:lnSpc>
            </a:pPr>
            <a:r>
              <a:rPr lang="en-US" b="1" dirty="0">
                <a:solidFill>
                  <a:srgbClr val="0A3254"/>
                </a:solidFill>
                <a:latin typeface="Roboto" panose="02000000000000000000" pitchFamily="2" charset="0"/>
                <a:ea typeface="Roboto" panose="02000000000000000000" pitchFamily="2" charset="0"/>
              </a:rPr>
              <a:t>Your Presentation Headline</a:t>
            </a:r>
          </a:p>
          <a:p>
            <a:pPr>
              <a:lnSpc>
                <a:spcPct val="150000"/>
              </a:lnSpc>
            </a:pPr>
            <a:r>
              <a:rPr lang="en-US" b="1" dirty="0">
                <a:solidFill>
                  <a:srgbClr val="0A3254"/>
                </a:solidFill>
                <a:latin typeface="Roboto" panose="02000000000000000000" pitchFamily="2" charset="0"/>
                <a:ea typeface="Roboto" panose="02000000000000000000" pitchFamily="2" charset="0"/>
              </a:rPr>
              <a:t>Your Presentation Title </a:t>
            </a:r>
          </a:p>
        </p:txBody>
      </p:sp>
      <p:sp>
        <p:nvSpPr>
          <p:cNvPr id="24" name="Rectangle 23">
            <a:extLst>
              <a:ext uri="{FF2B5EF4-FFF2-40B4-BE49-F238E27FC236}">
                <a16:creationId xmlns:a16="http://schemas.microsoft.com/office/drawing/2014/main" id="{5FB1082C-F88E-8B3C-F10E-FD8981F4E79C}"/>
              </a:ext>
            </a:extLst>
          </p:cNvPr>
          <p:cNvSpPr/>
          <p:nvPr/>
        </p:nvSpPr>
        <p:spPr>
          <a:xfrm>
            <a:off x="1696772" y="2864318"/>
            <a:ext cx="8798455" cy="1476374"/>
          </a:xfrm>
          <a:prstGeom prst="rect">
            <a:avLst/>
          </a:prstGeom>
          <a:noFill/>
          <a:ln>
            <a:solidFill>
              <a:srgbClr val="9ECB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862D1C1E-CCF5-8B9B-F3C4-7DFF85EA07C4}"/>
              </a:ext>
            </a:extLst>
          </p:cNvPr>
          <p:cNvGrpSpPr/>
          <p:nvPr/>
        </p:nvGrpSpPr>
        <p:grpSpPr>
          <a:xfrm>
            <a:off x="2416845" y="2931873"/>
            <a:ext cx="3450555" cy="1341265"/>
            <a:chOff x="2416845" y="2981601"/>
            <a:chExt cx="3450555" cy="1341265"/>
          </a:xfrm>
        </p:grpSpPr>
        <p:sp>
          <p:nvSpPr>
            <p:cNvPr id="26" name="TextBox 25">
              <a:extLst>
                <a:ext uri="{FF2B5EF4-FFF2-40B4-BE49-F238E27FC236}">
                  <a16:creationId xmlns:a16="http://schemas.microsoft.com/office/drawing/2014/main" id="{695AD7F9-A94C-820C-F8B5-10D36C6F8B2D}"/>
                </a:ext>
              </a:extLst>
            </p:cNvPr>
            <p:cNvSpPr txBox="1"/>
            <p:nvPr/>
          </p:nvSpPr>
          <p:spPr>
            <a:xfrm>
              <a:off x="2416845" y="2981601"/>
              <a:ext cx="3450555" cy="861774"/>
            </a:xfrm>
            <a:prstGeom prst="rect">
              <a:avLst/>
            </a:prstGeom>
            <a:noFill/>
          </p:spPr>
          <p:txBody>
            <a:bodyPr wrap="square">
              <a:spAutoFit/>
            </a:bodyPr>
            <a:lstStyle/>
            <a:p>
              <a:r>
                <a:rPr lang="en-US" sz="2500" dirty="0">
                  <a:solidFill>
                    <a:srgbClr val="ECB762"/>
                  </a:solidFill>
                  <a:latin typeface="Prompt" panose="00000500000000000000" pitchFamily="2" charset="-34"/>
                  <a:cs typeface="Prompt" panose="00000500000000000000" pitchFamily="2" charset="-34"/>
                </a:rPr>
                <a:t>For </a:t>
              </a:r>
              <a:r>
                <a:rPr lang="en-US" sz="2500" dirty="0" err="1">
                  <a:solidFill>
                    <a:srgbClr val="ECB762"/>
                  </a:solidFill>
                  <a:latin typeface="Prompt" panose="00000500000000000000" pitchFamily="2" charset="-34"/>
                  <a:cs typeface="Prompt" panose="00000500000000000000" pitchFamily="2" charset="-34"/>
                </a:rPr>
                <a:t>Subheaders</a:t>
              </a:r>
              <a:r>
                <a:rPr lang="en-US" sz="2500" dirty="0">
                  <a:solidFill>
                    <a:srgbClr val="ECB762"/>
                  </a:solidFill>
                  <a:latin typeface="Prompt" panose="00000500000000000000" pitchFamily="2" charset="-34"/>
                  <a:cs typeface="Prompt" panose="00000500000000000000" pitchFamily="2" charset="-34"/>
                </a:rPr>
                <a:t> or Taglines</a:t>
              </a:r>
              <a:endParaRPr lang="en-US" sz="2500" b="1" dirty="0">
                <a:solidFill>
                  <a:srgbClr val="ECB762"/>
                </a:solidFill>
                <a:latin typeface="Prompt" panose="00000500000000000000" pitchFamily="2" charset="-34"/>
                <a:ea typeface="Roboto" panose="02000000000000000000" pitchFamily="2" charset="0"/>
                <a:cs typeface="Prompt" panose="00000500000000000000" pitchFamily="2" charset="-34"/>
              </a:endParaRPr>
            </a:p>
          </p:txBody>
        </p:sp>
        <p:sp>
          <p:nvSpPr>
            <p:cNvPr id="27" name="TextBox 26">
              <a:extLst>
                <a:ext uri="{FF2B5EF4-FFF2-40B4-BE49-F238E27FC236}">
                  <a16:creationId xmlns:a16="http://schemas.microsoft.com/office/drawing/2014/main" id="{C230BE69-53B0-9DAD-F007-7571A92EBC97}"/>
                </a:ext>
              </a:extLst>
            </p:cNvPr>
            <p:cNvSpPr txBox="1"/>
            <p:nvPr/>
          </p:nvSpPr>
          <p:spPr>
            <a:xfrm>
              <a:off x="2416845" y="3861201"/>
              <a:ext cx="3311824" cy="461665"/>
            </a:xfrm>
            <a:prstGeom prst="rect">
              <a:avLst/>
            </a:prstGeom>
            <a:noFill/>
          </p:spPr>
          <p:txBody>
            <a:bodyPr wrap="square">
              <a:spAutoFit/>
            </a:bodyPr>
            <a:lstStyle/>
            <a:p>
              <a:r>
                <a:rPr lang="en-US" sz="2400" dirty="0" err="1">
                  <a:solidFill>
                    <a:srgbClr val="0A3254"/>
                  </a:solidFill>
                  <a:latin typeface="Prompt" panose="00000500000000000000" pitchFamily="2" charset="-34"/>
                  <a:cs typeface="Prompt" panose="00000500000000000000" pitchFamily="2" charset="-34"/>
                </a:rPr>
                <a:t>Prompta</a:t>
              </a:r>
              <a:endParaRPr lang="en-US" sz="2400" b="1" dirty="0">
                <a:solidFill>
                  <a:srgbClr val="0A3254"/>
                </a:solidFill>
                <a:latin typeface="Prompt" panose="00000500000000000000" pitchFamily="2" charset="-34"/>
                <a:ea typeface="Roboto" panose="02000000000000000000" pitchFamily="2" charset="0"/>
                <a:cs typeface="Prompt" panose="00000500000000000000" pitchFamily="2" charset="-34"/>
              </a:endParaRPr>
            </a:p>
          </p:txBody>
        </p:sp>
      </p:grpSp>
      <p:sp>
        <p:nvSpPr>
          <p:cNvPr id="28" name="TextBox 27">
            <a:extLst>
              <a:ext uri="{FF2B5EF4-FFF2-40B4-BE49-F238E27FC236}">
                <a16:creationId xmlns:a16="http://schemas.microsoft.com/office/drawing/2014/main" id="{8D127ECE-C845-390C-52FA-EB681A0103E4}"/>
              </a:ext>
            </a:extLst>
          </p:cNvPr>
          <p:cNvSpPr txBox="1"/>
          <p:nvPr/>
        </p:nvSpPr>
        <p:spPr>
          <a:xfrm>
            <a:off x="6180194" y="3163924"/>
            <a:ext cx="3863507" cy="888705"/>
          </a:xfrm>
          <a:prstGeom prst="rect">
            <a:avLst/>
          </a:prstGeom>
          <a:noFill/>
        </p:spPr>
        <p:txBody>
          <a:bodyPr wrap="square">
            <a:spAutoFit/>
          </a:bodyPr>
          <a:lstStyle/>
          <a:p>
            <a:pPr>
              <a:lnSpc>
                <a:spcPct val="150000"/>
              </a:lnSpc>
            </a:pPr>
            <a:r>
              <a:rPr lang="en-US" b="0" dirty="0">
                <a:solidFill>
                  <a:srgbClr val="0A3254"/>
                </a:solidFill>
                <a:latin typeface="Prompt" panose="00000500000000000000" pitchFamily="2" charset="-34"/>
                <a:ea typeface="Roboto" panose="02000000000000000000" pitchFamily="2" charset="0"/>
                <a:cs typeface="Prompt" panose="00000500000000000000" pitchFamily="2" charset="-34"/>
              </a:rPr>
              <a:t>Your Presentation </a:t>
            </a:r>
            <a:r>
              <a:rPr lang="en-US" sz="1800" b="0" dirty="0" err="1">
                <a:solidFill>
                  <a:srgbClr val="0A3254"/>
                </a:solidFill>
                <a:latin typeface="Prompt" panose="00000500000000000000" pitchFamily="2" charset="-34"/>
                <a:cs typeface="Prompt" panose="00000500000000000000" pitchFamily="2" charset="-34"/>
              </a:rPr>
              <a:t>Subheaders</a:t>
            </a:r>
            <a:endParaRPr lang="en-US" b="0" dirty="0">
              <a:solidFill>
                <a:srgbClr val="0A3254"/>
              </a:solidFill>
              <a:latin typeface="Prompt" panose="00000500000000000000" pitchFamily="2" charset="-34"/>
              <a:ea typeface="Roboto" panose="02000000000000000000" pitchFamily="2" charset="0"/>
              <a:cs typeface="Prompt" panose="00000500000000000000" pitchFamily="2" charset="-34"/>
            </a:endParaRPr>
          </a:p>
          <a:p>
            <a:pPr>
              <a:lnSpc>
                <a:spcPct val="150000"/>
              </a:lnSpc>
            </a:pPr>
            <a:r>
              <a:rPr lang="en-US" b="0" dirty="0">
                <a:solidFill>
                  <a:srgbClr val="0A3254"/>
                </a:solidFill>
                <a:latin typeface="Prompt" panose="00000500000000000000" pitchFamily="2" charset="-34"/>
                <a:ea typeface="Roboto" panose="02000000000000000000" pitchFamily="2" charset="0"/>
                <a:cs typeface="Prompt" panose="00000500000000000000" pitchFamily="2" charset="-34"/>
              </a:rPr>
              <a:t>Your Presentation </a:t>
            </a:r>
            <a:r>
              <a:rPr lang="en-US" sz="1800" b="0" dirty="0">
                <a:solidFill>
                  <a:srgbClr val="0A3254"/>
                </a:solidFill>
                <a:latin typeface="Prompt" panose="00000500000000000000" pitchFamily="2" charset="-34"/>
                <a:cs typeface="Prompt" panose="00000500000000000000" pitchFamily="2" charset="-34"/>
              </a:rPr>
              <a:t>Taglines</a:t>
            </a:r>
            <a:r>
              <a:rPr lang="en-US" b="0" dirty="0">
                <a:solidFill>
                  <a:srgbClr val="0A3254"/>
                </a:solidFill>
                <a:latin typeface="Prompt" panose="00000500000000000000" pitchFamily="2" charset="-34"/>
                <a:ea typeface="Roboto" panose="02000000000000000000" pitchFamily="2" charset="0"/>
                <a:cs typeface="Prompt" panose="00000500000000000000" pitchFamily="2" charset="-34"/>
              </a:rPr>
              <a:t> </a:t>
            </a:r>
          </a:p>
        </p:txBody>
      </p:sp>
      <p:sp>
        <p:nvSpPr>
          <p:cNvPr id="29" name="Rectangle 28">
            <a:extLst>
              <a:ext uri="{FF2B5EF4-FFF2-40B4-BE49-F238E27FC236}">
                <a16:creationId xmlns:a16="http://schemas.microsoft.com/office/drawing/2014/main" id="{1C3F6A2C-77C3-6553-35B8-D6DB63B289F9}"/>
              </a:ext>
            </a:extLst>
          </p:cNvPr>
          <p:cNvSpPr/>
          <p:nvPr/>
        </p:nvSpPr>
        <p:spPr>
          <a:xfrm>
            <a:off x="1696772" y="4585440"/>
            <a:ext cx="8798455" cy="1476374"/>
          </a:xfrm>
          <a:prstGeom prst="rect">
            <a:avLst/>
          </a:prstGeom>
          <a:noFill/>
          <a:ln>
            <a:solidFill>
              <a:srgbClr val="9ECB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54BACEA9-B30A-3F33-0394-C51483072977}"/>
              </a:ext>
            </a:extLst>
          </p:cNvPr>
          <p:cNvGrpSpPr/>
          <p:nvPr/>
        </p:nvGrpSpPr>
        <p:grpSpPr>
          <a:xfrm>
            <a:off x="2416845" y="4854268"/>
            <a:ext cx="3311824" cy="938718"/>
            <a:chOff x="2827917" y="4792713"/>
            <a:chExt cx="3311824" cy="938718"/>
          </a:xfrm>
        </p:grpSpPr>
        <p:sp>
          <p:nvSpPr>
            <p:cNvPr id="31" name="TextBox 30">
              <a:extLst>
                <a:ext uri="{FF2B5EF4-FFF2-40B4-BE49-F238E27FC236}">
                  <a16:creationId xmlns:a16="http://schemas.microsoft.com/office/drawing/2014/main" id="{80340A80-4640-9833-4B02-07DE33C6B9B7}"/>
                </a:ext>
              </a:extLst>
            </p:cNvPr>
            <p:cNvSpPr txBox="1"/>
            <p:nvPr/>
          </p:nvSpPr>
          <p:spPr>
            <a:xfrm>
              <a:off x="2827917" y="4792713"/>
              <a:ext cx="2914949" cy="477054"/>
            </a:xfrm>
            <a:prstGeom prst="rect">
              <a:avLst/>
            </a:prstGeom>
            <a:noFill/>
          </p:spPr>
          <p:txBody>
            <a:bodyPr wrap="square">
              <a:spAutoFit/>
            </a:bodyPr>
            <a:lstStyle/>
            <a:p>
              <a:r>
                <a:rPr lang="en-US" sz="2500" dirty="0">
                  <a:solidFill>
                    <a:srgbClr val="ECB762"/>
                  </a:solidFill>
                  <a:latin typeface="+mn-lt"/>
                </a:rPr>
                <a:t>For Body Text</a:t>
              </a:r>
              <a:endParaRPr lang="en-US" sz="2500" b="1" dirty="0">
                <a:solidFill>
                  <a:srgbClr val="ECB762"/>
                </a:solidFill>
                <a:latin typeface="+mn-lt"/>
                <a:ea typeface="Roboto" panose="02000000000000000000" pitchFamily="2" charset="0"/>
              </a:endParaRPr>
            </a:p>
          </p:txBody>
        </p:sp>
        <p:sp>
          <p:nvSpPr>
            <p:cNvPr id="32" name="TextBox 31">
              <a:extLst>
                <a:ext uri="{FF2B5EF4-FFF2-40B4-BE49-F238E27FC236}">
                  <a16:creationId xmlns:a16="http://schemas.microsoft.com/office/drawing/2014/main" id="{AB9B9992-568B-9E85-7C7A-A1BBA21BB53D}"/>
                </a:ext>
              </a:extLst>
            </p:cNvPr>
            <p:cNvSpPr txBox="1"/>
            <p:nvPr/>
          </p:nvSpPr>
          <p:spPr>
            <a:xfrm>
              <a:off x="2827917" y="5300544"/>
              <a:ext cx="3311824" cy="430887"/>
            </a:xfrm>
            <a:prstGeom prst="rect">
              <a:avLst/>
            </a:prstGeom>
            <a:noFill/>
          </p:spPr>
          <p:txBody>
            <a:bodyPr wrap="square">
              <a:spAutoFit/>
            </a:bodyPr>
            <a:lstStyle/>
            <a:p>
              <a:r>
                <a:rPr lang="en-US" sz="2200" dirty="0">
                  <a:solidFill>
                    <a:srgbClr val="0A3254"/>
                  </a:solidFill>
                </a:rPr>
                <a:t>Calibri - Regular</a:t>
              </a:r>
              <a:endParaRPr lang="en-US" sz="2200" b="1" dirty="0">
                <a:solidFill>
                  <a:srgbClr val="0A3254"/>
                </a:solidFill>
                <a:latin typeface="Roboto" panose="02000000000000000000" pitchFamily="2" charset="0"/>
                <a:ea typeface="Roboto" panose="02000000000000000000" pitchFamily="2" charset="0"/>
              </a:endParaRPr>
            </a:p>
          </p:txBody>
        </p:sp>
      </p:grpSp>
      <p:sp>
        <p:nvSpPr>
          <p:cNvPr id="33" name="TextBox 32">
            <a:extLst>
              <a:ext uri="{FF2B5EF4-FFF2-40B4-BE49-F238E27FC236}">
                <a16:creationId xmlns:a16="http://schemas.microsoft.com/office/drawing/2014/main" id="{99930F1D-A2C3-EE77-02C4-8EC1CA67049C}"/>
              </a:ext>
            </a:extLst>
          </p:cNvPr>
          <p:cNvSpPr txBox="1"/>
          <p:nvPr/>
        </p:nvSpPr>
        <p:spPr>
          <a:xfrm>
            <a:off x="6180194" y="4885046"/>
            <a:ext cx="3566887" cy="923330"/>
          </a:xfrm>
          <a:prstGeom prst="rect">
            <a:avLst/>
          </a:prstGeom>
          <a:noFill/>
        </p:spPr>
        <p:txBody>
          <a:bodyPr wrap="square">
            <a:spAutoFit/>
          </a:bodyPr>
          <a:lstStyle/>
          <a:p>
            <a:pPr>
              <a:lnSpc>
                <a:spcPct val="100000"/>
              </a:lnSpc>
            </a:pPr>
            <a:r>
              <a:rPr lang="en-US" sz="1800" dirty="0">
                <a:solidFill>
                  <a:srgbClr val="0A3254"/>
                </a:solidFill>
              </a:rPr>
              <a:t>Write details here, such as product specifications, price, event duration, and promotions. (Your body text) </a:t>
            </a:r>
            <a:endParaRPr lang="en-US" sz="1800" b="0" dirty="0">
              <a:solidFill>
                <a:srgbClr val="0A3254"/>
              </a:solidFill>
              <a:latin typeface="Roboto" panose="02000000000000000000" pitchFamily="2" charset="0"/>
              <a:ea typeface="Roboto" panose="02000000000000000000" pitchFamily="2" charset="0"/>
            </a:endParaRPr>
          </a:p>
        </p:txBody>
      </p:sp>
      <p:sp>
        <p:nvSpPr>
          <p:cNvPr id="25" name="Text Placeholder 7">
            <a:extLst>
              <a:ext uri="{FF2B5EF4-FFF2-40B4-BE49-F238E27FC236}">
                <a16:creationId xmlns:a16="http://schemas.microsoft.com/office/drawing/2014/main" id="{C3893D73-C0FC-B16B-127A-CF511126C86A}"/>
              </a:ext>
            </a:extLst>
          </p:cNvPr>
          <p:cNvSpPr>
            <a:spLocks noGrp="1"/>
          </p:cNvSpPr>
          <p:nvPr>
            <p:ph type="body" sz="quarter" idx="14"/>
          </p:nvPr>
        </p:nvSpPr>
        <p:spPr>
          <a:xfrm>
            <a:off x="1188720" y="105805"/>
            <a:ext cx="8552179" cy="540693"/>
          </a:xfrm>
          <a:prstGeom prst="rect">
            <a:avLst/>
          </a:prstGeom>
        </p:spPr>
        <p:txBody>
          <a:bodyPr/>
          <a:lstStyle>
            <a:lvl1pPr marL="0" indent="0">
              <a:buNone/>
              <a:defRPr sz="3200" b="1">
                <a:solidFill>
                  <a:srgbClr val="0A3254"/>
                </a:solidFill>
                <a:latin typeface="Roboto" panose="02000000000000000000" pitchFamily="2" charset="0"/>
                <a:ea typeface="Roboto" panose="02000000000000000000" pitchFamily="2" charset="0"/>
                <a:cs typeface="Arial" panose="020B0604020202020204" pitchFamily="34" charset="0"/>
              </a:defRPr>
            </a:lvl1pPr>
            <a:lvl2pPr>
              <a:defRPr sz="3000" b="1">
                <a:latin typeface="Montserrat" panose="00000500000000000000" pitchFamily="50" charset="0"/>
              </a:defRPr>
            </a:lvl2pPr>
            <a:lvl3pPr>
              <a:defRPr sz="3000" b="1">
                <a:latin typeface="Montserrat" panose="00000500000000000000" pitchFamily="50" charset="0"/>
              </a:defRPr>
            </a:lvl3pPr>
            <a:lvl4pPr>
              <a:defRPr sz="3000" b="1">
                <a:latin typeface="Montserrat" panose="00000500000000000000" pitchFamily="50" charset="0"/>
              </a:defRPr>
            </a:lvl4pPr>
            <a:lvl5pPr>
              <a:defRPr sz="3000" b="1">
                <a:latin typeface="Montserrat" panose="000005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1790738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7E42B84-94B1-24DA-2426-F156C97369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77425" y="323109"/>
            <a:ext cx="1857375" cy="499732"/>
          </a:xfrm>
          <a:prstGeom prst="rect">
            <a:avLst/>
          </a:prstGeom>
        </p:spPr>
      </p:pic>
      <p:sp>
        <p:nvSpPr>
          <p:cNvPr id="3" name="Text Placeholder 42">
            <a:extLst>
              <a:ext uri="{FF2B5EF4-FFF2-40B4-BE49-F238E27FC236}">
                <a16:creationId xmlns:a16="http://schemas.microsoft.com/office/drawing/2014/main" id="{104C3C22-BDA7-5D53-AA35-45821E769596}"/>
              </a:ext>
            </a:extLst>
          </p:cNvPr>
          <p:cNvSpPr>
            <a:spLocks noGrp="1"/>
          </p:cNvSpPr>
          <p:nvPr>
            <p:ph type="body" sz="quarter" idx="12" hasCustomPrompt="1"/>
          </p:nvPr>
        </p:nvSpPr>
        <p:spPr>
          <a:xfrm>
            <a:off x="4800836" y="1185255"/>
            <a:ext cx="555625" cy="309562"/>
          </a:xfrm>
          <a:prstGeom prst="rect">
            <a:avLst/>
          </a:prstGeom>
        </p:spPr>
        <p:txBody>
          <a:bodyPr/>
          <a:lstStyle>
            <a:lvl1pPr marL="0" indent="0" algn="ctr">
              <a:buNone/>
              <a:defRPr sz="1600">
                <a:solidFill>
                  <a:srgbClr val="6D6E71"/>
                </a:solidFill>
                <a:latin typeface="Prompt" panose="00000500000000000000" pitchFamily="2" charset="-34"/>
                <a:cs typeface="Prompt" panose="00000500000000000000" pitchFamily="2" charset="-34"/>
              </a:defRPr>
            </a:lvl1pPr>
          </a:lstStyle>
          <a:p>
            <a:pPr lvl="0"/>
            <a:r>
              <a:rPr lang="en-US" dirty="0"/>
              <a:t>01</a:t>
            </a:r>
          </a:p>
        </p:txBody>
      </p:sp>
      <p:sp>
        <p:nvSpPr>
          <p:cNvPr id="4" name="Text Placeholder 42">
            <a:extLst>
              <a:ext uri="{FF2B5EF4-FFF2-40B4-BE49-F238E27FC236}">
                <a16:creationId xmlns:a16="http://schemas.microsoft.com/office/drawing/2014/main" id="{0C810462-14C2-C409-EDE3-8CE5CF3769DB}"/>
              </a:ext>
            </a:extLst>
          </p:cNvPr>
          <p:cNvSpPr>
            <a:spLocks noGrp="1"/>
          </p:cNvSpPr>
          <p:nvPr>
            <p:ph type="body" sz="quarter" idx="13" hasCustomPrompt="1"/>
          </p:nvPr>
        </p:nvSpPr>
        <p:spPr>
          <a:xfrm>
            <a:off x="4800836" y="1576767"/>
            <a:ext cx="555625" cy="309562"/>
          </a:xfrm>
          <a:prstGeom prst="rect">
            <a:avLst/>
          </a:prstGeom>
        </p:spPr>
        <p:txBody>
          <a:bodyPr/>
          <a:lstStyle>
            <a:lvl1pPr marL="0" indent="0" algn="ctr">
              <a:buNone/>
              <a:defRPr sz="1600">
                <a:solidFill>
                  <a:srgbClr val="6D6E71"/>
                </a:solidFill>
                <a:latin typeface="Prompt" panose="00000500000000000000" pitchFamily="2" charset="-34"/>
                <a:cs typeface="Prompt" panose="00000500000000000000" pitchFamily="2" charset="-34"/>
              </a:defRPr>
            </a:lvl1pPr>
          </a:lstStyle>
          <a:p>
            <a:pPr lvl="0"/>
            <a:r>
              <a:rPr lang="en-US" dirty="0"/>
              <a:t>02</a:t>
            </a:r>
          </a:p>
        </p:txBody>
      </p:sp>
      <p:sp>
        <p:nvSpPr>
          <p:cNvPr id="5" name="Text Placeholder 42">
            <a:extLst>
              <a:ext uri="{FF2B5EF4-FFF2-40B4-BE49-F238E27FC236}">
                <a16:creationId xmlns:a16="http://schemas.microsoft.com/office/drawing/2014/main" id="{0D1F6C95-9DF9-2563-CF91-02598708D836}"/>
              </a:ext>
            </a:extLst>
          </p:cNvPr>
          <p:cNvSpPr>
            <a:spLocks noGrp="1"/>
          </p:cNvSpPr>
          <p:nvPr>
            <p:ph type="body" sz="quarter" idx="14" hasCustomPrompt="1"/>
          </p:nvPr>
        </p:nvSpPr>
        <p:spPr>
          <a:xfrm>
            <a:off x="4800836" y="1968279"/>
            <a:ext cx="555625" cy="309562"/>
          </a:xfrm>
          <a:prstGeom prst="rect">
            <a:avLst/>
          </a:prstGeom>
        </p:spPr>
        <p:txBody>
          <a:bodyPr/>
          <a:lstStyle>
            <a:lvl1pPr marL="0" indent="0" algn="ctr">
              <a:buNone/>
              <a:defRPr sz="1600">
                <a:solidFill>
                  <a:srgbClr val="6D6E71"/>
                </a:solidFill>
                <a:latin typeface="Prompt" panose="00000500000000000000" pitchFamily="2" charset="-34"/>
                <a:cs typeface="Prompt" panose="00000500000000000000" pitchFamily="2" charset="-34"/>
              </a:defRPr>
            </a:lvl1pPr>
          </a:lstStyle>
          <a:p>
            <a:pPr lvl="0"/>
            <a:r>
              <a:rPr lang="en-US" dirty="0"/>
              <a:t>03</a:t>
            </a:r>
          </a:p>
        </p:txBody>
      </p:sp>
      <p:sp>
        <p:nvSpPr>
          <p:cNvPr id="6" name="Text Placeholder 42">
            <a:extLst>
              <a:ext uri="{FF2B5EF4-FFF2-40B4-BE49-F238E27FC236}">
                <a16:creationId xmlns:a16="http://schemas.microsoft.com/office/drawing/2014/main" id="{13BF24C2-2EEF-5F36-904E-887B1592BFE0}"/>
              </a:ext>
            </a:extLst>
          </p:cNvPr>
          <p:cNvSpPr>
            <a:spLocks noGrp="1"/>
          </p:cNvSpPr>
          <p:nvPr>
            <p:ph type="body" sz="quarter" idx="15" hasCustomPrompt="1"/>
          </p:nvPr>
        </p:nvSpPr>
        <p:spPr>
          <a:xfrm>
            <a:off x="4800836" y="2359791"/>
            <a:ext cx="555625" cy="309562"/>
          </a:xfrm>
          <a:prstGeom prst="rect">
            <a:avLst/>
          </a:prstGeom>
        </p:spPr>
        <p:txBody>
          <a:bodyPr/>
          <a:lstStyle>
            <a:lvl1pPr marL="0" indent="0" algn="ctr">
              <a:buNone/>
              <a:defRPr sz="1600">
                <a:solidFill>
                  <a:srgbClr val="6D6E71"/>
                </a:solidFill>
                <a:latin typeface="Prompt" panose="00000500000000000000" pitchFamily="2" charset="-34"/>
                <a:cs typeface="Prompt" panose="00000500000000000000" pitchFamily="2" charset="-34"/>
              </a:defRPr>
            </a:lvl1pPr>
          </a:lstStyle>
          <a:p>
            <a:pPr lvl="0"/>
            <a:r>
              <a:rPr lang="en-US" dirty="0"/>
              <a:t>04</a:t>
            </a:r>
          </a:p>
        </p:txBody>
      </p:sp>
      <p:sp>
        <p:nvSpPr>
          <p:cNvPr id="7" name="Text Placeholder 42">
            <a:extLst>
              <a:ext uri="{FF2B5EF4-FFF2-40B4-BE49-F238E27FC236}">
                <a16:creationId xmlns:a16="http://schemas.microsoft.com/office/drawing/2014/main" id="{230A9D0E-7EEC-0B38-D03E-8594C3FC463C}"/>
              </a:ext>
            </a:extLst>
          </p:cNvPr>
          <p:cNvSpPr>
            <a:spLocks noGrp="1"/>
          </p:cNvSpPr>
          <p:nvPr>
            <p:ph type="body" sz="quarter" idx="16" hasCustomPrompt="1"/>
          </p:nvPr>
        </p:nvSpPr>
        <p:spPr>
          <a:xfrm>
            <a:off x="4800836" y="2751303"/>
            <a:ext cx="555625" cy="309562"/>
          </a:xfrm>
          <a:prstGeom prst="rect">
            <a:avLst/>
          </a:prstGeom>
        </p:spPr>
        <p:txBody>
          <a:bodyPr/>
          <a:lstStyle>
            <a:lvl1pPr marL="0" indent="0" algn="ctr">
              <a:buNone/>
              <a:defRPr sz="1600">
                <a:solidFill>
                  <a:srgbClr val="6D6E71"/>
                </a:solidFill>
                <a:latin typeface="Prompt" panose="00000500000000000000" pitchFamily="2" charset="-34"/>
                <a:cs typeface="Prompt" panose="00000500000000000000" pitchFamily="2" charset="-34"/>
              </a:defRPr>
            </a:lvl1pPr>
          </a:lstStyle>
          <a:p>
            <a:pPr lvl="0"/>
            <a:r>
              <a:rPr lang="en-US" dirty="0"/>
              <a:t>05</a:t>
            </a:r>
          </a:p>
        </p:txBody>
      </p:sp>
      <p:sp>
        <p:nvSpPr>
          <p:cNvPr id="8" name="Text Placeholder 42">
            <a:extLst>
              <a:ext uri="{FF2B5EF4-FFF2-40B4-BE49-F238E27FC236}">
                <a16:creationId xmlns:a16="http://schemas.microsoft.com/office/drawing/2014/main" id="{6D5AB40A-5A94-E1F1-0EBB-6611643AB068}"/>
              </a:ext>
            </a:extLst>
          </p:cNvPr>
          <p:cNvSpPr>
            <a:spLocks noGrp="1"/>
          </p:cNvSpPr>
          <p:nvPr>
            <p:ph type="body" sz="quarter" idx="17" hasCustomPrompt="1"/>
          </p:nvPr>
        </p:nvSpPr>
        <p:spPr>
          <a:xfrm>
            <a:off x="4800836" y="3142815"/>
            <a:ext cx="555625" cy="309562"/>
          </a:xfrm>
          <a:prstGeom prst="rect">
            <a:avLst/>
          </a:prstGeom>
        </p:spPr>
        <p:txBody>
          <a:bodyPr/>
          <a:lstStyle>
            <a:lvl1pPr marL="0" indent="0" algn="ctr">
              <a:buNone/>
              <a:defRPr sz="1600">
                <a:solidFill>
                  <a:srgbClr val="6D6E71"/>
                </a:solidFill>
                <a:latin typeface="Prompt" panose="00000500000000000000" pitchFamily="2" charset="-34"/>
                <a:cs typeface="Prompt" panose="00000500000000000000" pitchFamily="2" charset="-34"/>
              </a:defRPr>
            </a:lvl1pPr>
          </a:lstStyle>
          <a:p>
            <a:pPr lvl="0"/>
            <a:r>
              <a:rPr lang="en-US" dirty="0"/>
              <a:t>06</a:t>
            </a:r>
          </a:p>
        </p:txBody>
      </p:sp>
      <p:sp>
        <p:nvSpPr>
          <p:cNvPr id="9" name="Text Placeholder 42">
            <a:extLst>
              <a:ext uri="{FF2B5EF4-FFF2-40B4-BE49-F238E27FC236}">
                <a16:creationId xmlns:a16="http://schemas.microsoft.com/office/drawing/2014/main" id="{DF574B0A-B745-1047-B205-7F506B8FA895}"/>
              </a:ext>
            </a:extLst>
          </p:cNvPr>
          <p:cNvSpPr>
            <a:spLocks noGrp="1"/>
          </p:cNvSpPr>
          <p:nvPr>
            <p:ph type="body" sz="quarter" idx="18" hasCustomPrompt="1"/>
          </p:nvPr>
        </p:nvSpPr>
        <p:spPr>
          <a:xfrm>
            <a:off x="4800836" y="3534327"/>
            <a:ext cx="555625" cy="309562"/>
          </a:xfrm>
          <a:prstGeom prst="rect">
            <a:avLst/>
          </a:prstGeom>
        </p:spPr>
        <p:txBody>
          <a:bodyPr/>
          <a:lstStyle>
            <a:lvl1pPr marL="0" indent="0" algn="ctr">
              <a:buNone/>
              <a:defRPr sz="1600">
                <a:solidFill>
                  <a:srgbClr val="6D6E71"/>
                </a:solidFill>
                <a:latin typeface="Prompt" panose="00000500000000000000" pitchFamily="2" charset="-34"/>
                <a:cs typeface="Prompt" panose="00000500000000000000" pitchFamily="2" charset="-34"/>
              </a:defRPr>
            </a:lvl1pPr>
          </a:lstStyle>
          <a:p>
            <a:pPr lvl="0"/>
            <a:r>
              <a:rPr lang="en-US" dirty="0"/>
              <a:t>07</a:t>
            </a:r>
          </a:p>
        </p:txBody>
      </p:sp>
      <p:sp>
        <p:nvSpPr>
          <p:cNvPr id="10" name="Text Placeholder 42">
            <a:extLst>
              <a:ext uri="{FF2B5EF4-FFF2-40B4-BE49-F238E27FC236}">
                <a16:creationId xmlns:a16="http://schemas.microsoft.com/office/drawing/2014/main" id="{5960B301-4169-8EAE-72E6-612161281562}"/>
              </a:ext>
            </a:extLst>
          </p:cNvPr>
          <p:cNvSpPr>
            <a:spLocks noGrp="1"/>
          </p:cNvSpPr>
          <p:nvPr>
            <p:ph type="body" sz="quarter" idx="19" hasCustomPrompt="1"/>
          </p:nvPr>
        </p:nvSpPr>
        <p:spPr>
          <a:xfrm>
            <a:off x="4800836" y="3925839"/>
            <a:ext cx="555625" cy="309562"/>
          </a:xfrm>
          <a:prstGeom prst="rect">
            <a:avLst/>
          </a:prstGeom>
        </p:spPr>
        <p:txBody>
          <a:bodyPr/>
          <a:lstStyle>
            <a:lvl1pPr marL="0" indent="0" algn="ctr">
              <a:buNone/>
              <a:defRPr sz="1600">
                <a:solidFill>
                  <a:srgbClr val="6D6E71"/>
                </a:solidFill>
                <a:latin typeface="Prompt" panose="00000500000000000000" pitchFamily="2" charset="-34"/>
                <a:cs typeface="Prompt" panose="00000500000000000000" pitchFamily="2" charset="-34"/>
              </a:defRPr>
            </a:lvl1pPr>
          </a:lstStyle>
          <a:p>
            <a:pPr lvl="0"/>
            <a:r>
              <a:rPr lang="en-US" dirty="0"/>
              <a:t>08</a:t>
            </a:r>
          </a:p>
        </p:txBody>
      </p:sp>
      <p:sp>
        <p:nvSpPr>
          <p:cNvPr id="11" name="Text Placeholder 42">
            <a:extLst>
              <a:ext uri="{FF2B5EF4-FFF2-40B4-BE49-F238E27FC236}">
                <a16:creationId xmlns:a16="http://schemas.microsoft.com/office/drawing/2014/main" id="{7B03DB6C-A141-C782-C9E8-EA52412877D7}"/>
              </a:ext>
            </a:extLst>
          </p:cNvPr>
          <p:cNvSpPr>
            <a:spLocks noGrp="1"/>
          </p:cNvSpPr>
          <p:nvPr>
            <p:ph type="body" sz="quarter" idx="20" hasCustomPrompt="1"/>
          </p:nvPr>
        </p:nvSpPr>
        <p:spPr>
          <a:xfrm>
            <a:off x="4800836" y="4317351"/>
            <a:ext cx="555625" cy="309562"/>
          </a:xfrm>
          <a:prstGeom prst="rect">
            <a:avLst/>
          </a:prstGeom>
        </p:spPr>
        <p:txBody>
          <a:bodyPr/>
          <a:lstStyle>
            <a:lvl1pPr marL="0" indent="0" algn="ctr">
              <a:buNone/>
              <a:defRPr sz="1600">
                <a:solidFill>
                  <a:srgbClr val="6D6E71"/>
                </a:solidFill>
                <a:latin typeface="Prompt" panose="00000500000000000000" pitchFamily="2" charset="-34"/>
                <a:cs typeface="Prompt" panose="00000500000000000000" pitchFamily="2" charset="-34"/>
              </a:defRPr>
            </a:lvl1pPr>
          </a:lstStyle>
          <a:p>
            <a:pPr lvl="0"/>
            <a:r>
              <a:rPr lang="en-US" dirty="0"/>
              <a:t>09</a:t>
            </a:r>
          </a:p>
        </p:txBody>
      </p:sp>
      <p:sp>
        <p:nvSpPr>
          <p:cNvPr id="12" name="Text Placeholder 42">
            <a:extLst>
              <a:ext uri="{FF2B5EF4-FFF2-40B4-BE49-F238E27FC236}">
                <a16:creationId xmlns:a16="http://schemas.microsoft.com/office/drawing/2014/main" id="{82DF0E93-0367-1090-F9D8-6D18E38FFB03}"/>
              </a:ext>
            </a:extLst>
          </p:cNvPr>
          <p:cNvSpPr>
            <a:spLocks noGrp="1"/>
          </p:cNvSpPr>
          <p:nvPr>
            <p:ph type="body" sz="quarter" idx="21" hasCustomPrompt="1"/>
          </p:nvPr>
        </p:nvSpPr>
        <p:spPr>
          <a:xfrm>
            <a:off x="4800836" y="4708863"/>
            <a:ext cx="555625" cy="309562"/>
          </a:xfrm>
          <a:prstGeom prst="rect">
            <a:avLst/>
          </a:prstGeom>
        </p:spPr>
        <p:txBody>
          <a:bodyPr/>
          <a:lstStyle>
            <a:lvl1pPr marL="0" indent="0" algn="ctr">
              <a:buNone/>
              <a:defRPr sz="1600">
                <a:solidFill>
                  <a:srgbClr val="6D6E71"/>
                </a:solidFill>
                <a:latin typeface="Prompt" panose="00000500000000000000" pitchFamily="2" charset="-34"/>
                <a:cs typeface="Prompt" panose="00000500000000000000" pitchFamily="2" charset="-34"/>
              </a:defRPr>
            </a:lvl1pPr>
          </a:lstStyle>
          <a:p>
            <a:pPr lvl="0"/>
            <a:r>
              <a:rPr lang="en-US" dirty="0"/>
              <a:t>10</a:t>
            </a:r>
          </a:p>
        </p:txBody>
      </p:sp>
      <p:sp>
        <p:nvSpPr>
          <p:cNvPr id="13" name="Text Placeholder 42">
            <a:extLst>
              <a:ext uri="{FF2B5EF4-FFF2-40B4-BE49-F238E27FC236}">
                <a16:creationId xmlns:a16="http://schemas.microsoft.com/office/drawing/2014/main" id="{9A8720C6-5CA6-1DDB-9FDF-3D8A988414FF}"/>
              </a:ext>
            </a:extLst>
          </p:cNvPr>
          <p:cNvSpPr>
            <a:spLocks noGrp="1"/>
          </p:cNvSpPr>
          <p:nvPr>
            <p:ph type="body" sz="quarter" idx="22" hasCustomPrompt="1"/>
          </p:nvPr>
        </p:nvSpPr>
        <p:spPr>
          <a:xfrm>
            <a:off x="4800836" y="5100375"/>
            <a:ext cx="555625" cy="309562"/>
          </a:xfrm>
          <a:prstGeom prst="rect">
            <a:avLst/>
          </a:prstGeom>
        </p:spPr>
        <p:txBody>
          <a:bodyPr/>
          <a:lstStyle>
            <a:lvl1pPr marL="0" indent="0" algn="ctr">
              <a:buNone/>
              <a:defRPr sz="1600">
                <a:solidFill>
                  <a:srgbClr val="6D6E71"/>
                </a:solidFill>
                <a:latin typeface="Prompt" panose="00000500000000000000" pitchFamily="2" charset="-34"/>
                <a:cs typeface="Prompt" panose="00000500000000000000" pitchFamily="2" charset="-34"/>
              </a:defRPr>
            </a:lvl1pPr>
          </a:lstStyle>
          <a:p>
            <a:pPr lvl="0"/>
            <a:r>
              <a:rPr lang="en-US" dirty="0"/>
              <a:t>11</a:t>
            </a:r>
          </a:p>
        </p:txBody>
      </p:sp>
      <p:sp>
        <p:nvSpPr>
          <p:cNvPr id="14" name="Text Placeholder 42">
            <a:extLst>
              <a:ext uri="{FF2B5EF4-FFF2-40B4-BE49-F238E27FC236}">
                <a16:creationId xmlns:a16="http://schemas.microsoft.com/office/drawing/2014/main" id="{A1FC9721-B886-137C-7FEB-D6F82A1A994E}"/>
              </a:ext>
            </a:extLst>
          </p:cNvPr>
          <p:cNvSpPr>
            <a:spLocks noGrp="1"/>
          </p:cNvSpPr>
          <p:nvPr>
            <p:ph type="body" sz="quarter" idx="23" hasCustomPrompt="1"/>
          </p:nvPr>
        </p:nvSpPr>
        <p:spPr>
          <a:xfrm>
            <a:off x="4800836" y="5491883"/>
            <a:ext cx="555625" cy="309562"/>
          </a:xfrm>
          <a:prstGeom prst="rect">
            <a:avLst/>
          </a:prstGeom>
        </p:spPr>
        <p:txBody>
          <a:bodyPr/>
          <a:lstStyle>
            <a:lvl1pPr marL="0" indent="0" algn="ctr">
              <a:buNone/>
              <a:defRPr sz="1600">
                <a:solidFill>
                  <a:srgbClr val="6D6E71"/>
                </a:solidFill>
                <a:latin typeface="Prompt" panose="00000500000000000000" pitchFamily="2" charset="-34"/>
                <a:cs typeface="Prompt" panose="00000500000000000000" pitchFamily="2" charset="-34"/>
              </a:defRPr>
            </a:lvl1pPr>
          </a:lstStyle>
          <a:p>
            <a:pPr lvl="0"/>
            <a:r>
              <a:rPr lang="en-US" dirty="0"/>
              <a:t>12</a:t>
            </a:r>
          </a:p>
        </p:txBody>
      </p:sp>
      <p:sp>
        <p:nvSpPr>
          <p:cNvPr id="15" name="Text Placeholder 42">
            <a:extLst>
              <a:ext uri="{FF2B5EF4-FFF2-40B4-BE49-F238E27FC236}">
                <a16:creationId xmlns:a16="http://schemas.microsoft.com/office/drawing/2014/main" id="{97964E0C-FCAE-7053-C22C-F7523FE5DB5D}"/>
              </a:ext>
            </a:extLst>
          </p:cNvPr>
          <p:cNvSpPr>
            <a:spLocks noGrp="1"/>
          </p:cNvSpPr>
          <p:nvPr>
            <p:ph type="body" sz="quarter" idx="24" hasCustomPrompt="1"/>
          </p:nvPr>
        </p:nvSpPr>
        <p:spPr>
          <a:xfrm>
            <a:off x="5867400" y="1185255"/>
            <a:ext cx="5867400" cy="309562"/>
          </a:xfrm>
          <a:prstGeom prst="rect">
            <a:avLst/>
          </a:prstGeom>
        </p:spPr>
        <p:txBody>
          <a:bodyPr/>
          <a:lstStyle>
            <a:lvl1pPr marL="0" indent="0" algn="l">
              <a:buNone/>
              <a:defRPr sz="1600">
                <a:solidFill>
                  <a:srgbClr val="6D6E71"/>
                </a:solidFill>
                <a:latin typeface="Prompt" panose="00000500000000000000" pitchFamily="2" charset="-34"/>
                <a:cs typeface="Prompt" panose="00000500000000000000" pitchFamily="2" charset="-34"/>
              </a:defRPr>
            </a:lvl1pPr>
          </a:lstStyle>
          <a:p>
            <a:pPr lvl="0"/>
            <a:r>
              <a:rPr lang="en-US" dirty="0"/>
              <a:t>Your text Here</a:t>
            </a:r>
          </a:p>
        </p:txBody>
      </p:sp>
      <p:sp>
        <p:nvSpPr>
          <p:cNvPr id="16" name="Text Placeholder 42">
            <a:extLst>
              <a:ext uri="{FF2B5EF4-FFF2-40B4-BE49-F238E27FC236}">
                <a16:creationId xmlns:a16="http://schemas.microsoft.com/office/drawing/2014/main" id="{DAC5EAFF-D906-4348-9A14-BEDBA8B1281E}"/>
              </a:ext>
            </a:extLst>
          </p:cNvPr>
          <p:cNvSpPr>
            <a:spLocks noGrp="1"/>
          </p:cNvSpPr>
          <p:nvPr>
            <p:ph type="body" sz="quarter" idx="25" hasCustomPrompt="1"/>
          </p:nvPr>
        </p:nvSpPr>
        <p:spPr>
          <a:xfrm>
            <a:off x="5867400" y="1576767"/>
            <a:ext cx="5867400" cy="309562"/>
          </a:xfrm>
          <a:prstGeom prst="rect">
            <a:avLst/>
          </a:prstGeom>
        </p:spPr>
        <p:txBody>
          <a:bodyPr/>
          <a:lstStyle>
            <a:lvl1pPr marL="0" indent="0" algn="l">
              <a:buNone/>
              <a:defRPr sz="1600">
                <a:solidFill>
                  <a:srgbClr val="6D6E71"/>
                </a:solidFill>
                <a:latin typeface="Prompt" panose="00000500000000000000" pitchFamily="2" charset="-34"/>
                <a:cs typeface="Prompt" panose="00000500000000000000" pitchFamily="2" charset="-34"/>
              </a:defRPr>
            </a:lvl1pPr>
          </a:lstStyle>
          <a:p>
            <a:pPr lvl="0"/>
            <a:r>
              <a:rPr lang="en-US" dirty="0"/>
              <a:t>Your text Here</a:t>
            </a:r>
          </a:p>
        </p:txBody>
      </p:sp>
      <p:sp>
        <p:nvSpPr>
          <p:cNvPr id="17" name="Text Placeholder 42">
            <a:extLst>
              <a:ext uri="{FF2B5EF4-FFF2-40B4-BE49-F238E27FC236}">
                <a16:creationId xmlns:a16="http://schemas.microsoft.com/office/drawing/2014/main" id="{68100BAB-1C60-78FA-B50F-5F80CDB43D95}"/>
              </a:ext>
            </a:extLst>
          </p:cNvPr>
          <p:cNvSpPr>
            <a:spLocks noGrp="1"/>
          </p:cNvSpPr>
          <p:nvPr>
            <p:ph type="body" sz="quarter" idx="26" hasCustomPrompt="1"/>
          </p:nvPr>
        </p:nvSpPr>
        <p:spPr>
          <a:xfrm>
            <a:off x="5867400" y="1968279"/>
            <a:ext cx="5867400" cy="309562"/>
          </a:xfrm>
          <a:prstGeom prst="rect">
            <a:avLst/>
          </a:prstGeom>
        </p:spPr>
        <p:txBody>
          <a:bodyPr/>
          <a:lstStyle>
            <a:lvl1pPr marL="0" indent="0" algn="l">
              <a:buNone/>
              <a:defRPr sz="1600">
                <a:solidFill>
                  <a:srgbClr val="6D6E71"/>
                </a:solidFill>
                <a:latin typeface="Prompt" panose="00000500000000000000" pitchFamily="2" charset="-34"/>
                <a:cs typeface="Prompt" panose="00000500000000000000" pitchFamily="2" charset="-34"/>
              </a:defRPr>
            </a:lvl1pPr>
          </a:lstStyle>
          <a:p>
            <a:pPr lvl="0"/>
            <a:r>
              <a:rPr lang="en-US" dirty="0"/>
              <a:t>Your text Here</a:t>
            </a:r>
          </a:p>
        </p:txBody>
      </p:sp>
      <p:sp>
        <p:nvSpPr>
          <p:cNvPr id="18" name="Text Placeholder 42">
            <a:extLst>
              <a:ext uri="{FF2B5EF4-FFF2-40B4-BE49-F238E27FC236}">
                <a16:creationId xmlns:a16="http://schemas.microsoft.com/office/drawing/2014/main" id="{B83194FE-75FF-C014-CED1-91A37809A712}"/>
              </a:ext>
            </a:extLst>
          </p:cNvPr>
          <p:cNvSpPr>
            <a:spLocks noGrp="1"/>
          </p:cNvSpPr>
          <p:nvPr>
            <p:ph type="body" sz="quarter" idx="27" hasCustomPrompt="1"/>
          </p:nvPr>
        </p:nvSpPr>
        <p:spPr>
          <a:xfrm>
            <a:off x="5867400" y="2359791"/>
            <a:ext cx="5867400" cy="309562"/>
          </a:xfrm>
          <a:prstGeom prst="rect">
            <a:avLst/>
          </a:prstGeom>
        </p:spPr>
        <p:txBody>
          <a:bodyPr/>
          <a:lstStyle>
            <a:lvl1pPr marL="0" indent="0" algn="l">
              <a:buNone/>
              <a:defRPr sz="1600">
                <a:solidFill>
                  <a:srgbClr val="6D6E71"/>
                </a:solidFill>
                <a:latin typeface="Prompt" panose="00000500000000000000" pitchFamily="2" charset="-34"/>
                <a:cs typeface="Prompt" panose="00000500000000000000" pitchFamily="2" charset="-34"/>
              </a:defRPr>
            </a:lvl1pPr>
          </a:lstStyle>
          <a:p>
            <a:pPr lvl="0"/>
            <a:r>
              <a:rPr lang="en-US" dirty="0"/>
              <a:t>Your text Here</a:t>
            </a:r>
          </a:p>
        </p:txBody>
      </p:sp>
      <p:sp>
        <p:nvSpPr>
          <p:cNvPr id="19" name="Text Placeholder 42">
            <a:extLst>
              <a:ext uri="{FF2B5EF4-FFF2-40B4-BE49-F238E27FC236}">
                <a16:creationId xmlns:a16="http://schemas.microsoft.com/office/drawing/2014/main" id="{62FC2733-52C1-2F80-B643-C1B5D6711626}"/>
              </a:ext>
            </a:extLst>
          </p:cNvPr>
          <p:cNvSpPr>
            <a:spLocks noGrp="1"/>
          </p:cNvSpPr>
          <p:nvPr>
            <p:ph type="body" sz="quarter" idx="28" hasCustomPrompt="1"/>
          </p:nvPr>
        </p:nvSpPr>
        <p:spPr>
          <a:xfrm>
            <a:off x="5867400" y="2751303"/>
            <a:ext cx="5867400" cy="309562"/>
          </a:xfrm>
          <a:prstGeom prst="rect">
            <a:avLst/>
          </a:prstGeom>
        </p:spPr>
        <p:txBody>
          <a:bodyPr/>
          <a:lstStyle>
            <a:lvl1pPr marL="0" indent="0" algn="l">
              <a:buNone/>
              <a:defRPr sz="1600">
                <a:solidFill>
                  <a:srgbClr val="6D6E71"/>
                </a:solidFill>
                <a:latin typeface="Prompt" panose="00000500000000000000" pitchFamily="2" charset="-34"/>
                <a:cs typeface="Prompt" panose="00000500000000000000" pitchFamily="2" charset="-34"/>
              </a:defRPr>
            </a:lvl1pPr>
          </a:lstStyle>
          <a:p>
            <a:pPr lvl="0"/>
            <a:r>
              <a:rPr lang="en-US" dirty="0"/>
              <a:t>Your text Here</a:t>
            </a:r>
          </a:p>
        </p:txBody>
      </p:sp>
      <p:sp>
        <p:nvSpPr>
          <p:cNvPr id="20" name="Text Placeholder 42">
            <a:extLst>
              <a:ext uri="{FF2B5EF4-FFF2-40B4-BE49-F238E27FC236}">
                <a16:creationId xmlns:a16="http://schemas.microsoft.com/office/drawing/2014/main" id="{1F052AA7-C051-9888-4AF8-8285A90F1615}"/>
              </a:ext>
            </a:extLst>
          </p:cNvPr>
          <p:cNvSpPr>
            <a:spLocks noGrp="1"/>
          </p:cNvSpPr>
          <p:nvPr>
            <p:ph type="body" sz="quarter" idx="29" hasCustomPrompt="1"/>
          </p:nvPr>
        </p:nvSpPr>
        <p:spPr>
          <a:xfrm>
            <a:off x="5867400" y="3142815"/>
            <a:ext cx="5867400" cy="309562"/>
          </a:xfrm>
          <a:prstGeom prst="rect">
            <a:avLst/>
          </a:prstGeom>
        </p:spPr>
        <p:txBody>
          <a:bodyPr/>
          <a:lstStyle>
            <a:lvl1pPr marL="0" indent="0" algn="l">
              <a:buNone/>
              <a:defRPr sz="1600">
                <a:solidFill>
                  <a:srgbClr val="6D6E71"/>
                </a:solidFill>
                <a:latin typeface="Prompt" panose="00000500000000000000" pitchFamily="2" charset="-34"/>
                <a:cs typeface="Prompt" panose="00000500000000000000" pitchFamily="2" charset="-34"/>
              </a:defRPr>
            </a:lvl1pPr>
          </a:lstStyle>
          <a:p>
            <a:pPr lvl="0"/>
            <a:r>
              <a:rPr lang="en-US" dirty="0"/>
              <a:t>Your text Here</a:t>
            </a:r>
          </a:p>
        </p:txBody>
      </p:sp>
      <p:sp>
        <p:nvSpPr>
          <p:cNvPr id="21" name="Text Placeholder 42">
            <a:extLst>
              <a:ext uri="{FF2B5EF4-FFF2-40B4-BE49-F238E27FC236}">
                <a16:creationId xmlns:a16="http://schemas.microsoft.com/office/drawing/2014/main" id="{C58E6573-8C1A-454E-78E5-2CD9C136C003}"/>
              </a:ext>
            </a:extLst>
          </p:cNvPr>
          <p:cNvSpPr>
            <a:spLocks noGrp="1"/>
          </p:cNvSpPr>
          <p:nvPr>
            <p:ph type="body" sz="quarter" idx="30" hasCustomPrompt="1"/>
          </p:nvPr>
        </p:nvSpPr>
        <p:spPr>
          <a:xfrm>
            <a:off x="5867400" y="3534327"/>
            <a:ext cx="5867400" cy="309562"/>
          </a:xfrm>
          <a:prstGeom prst="rect">
            <a:avLst/>
          </a:prstGeom>
        </p:spPr>
        <p:txBody>
          <a:bodyPr/>
          <a:lstStyle>
            <a:lvl1pPr marL="0" indent="0" algn="l">
              <a:buNone/>
              <a:defRPr sz="1600">
                <a:solidFill>
                  <a:srgbClr val="6D6E71"/>
                </a:solidFill>
                <a:latin typeface="Prompt" panose="00000500000000000000" pitchFamily="2" charset="-34"/>
                <a:cs typeface="Prompt" panose="00000500000000000000" pitchFamily="2" charset="-34"/>
              </a:defRPr>
            </a:lvl1pPr>
          </a:lstStyle>
          <a:p>
            <a:pPr lvl="0"/>
            <a:r>
              <a:rPr lang="en-US" dirty="0"/>
              <a:t>Your text Here</a:t>
            </a:r>
          </a:p>
        </p:txBody>
      </p:sp>
      <p:sp>
        <p:nvSpPr>
          <p:cNvPr id="22" name="Text Placeholder 42">
            <a:extLst>
              <a:ext uri="{FF2B5EF4-FFF2-40B4-BE49-F238E27FC236}">
                <a16:creationId xmlns:a16="http://schemas.microsoft.com/office/drawing/2014/main" id="{9EE0B1C0-628B-09D0-779D-81CF378CD1EF}"/>
              </a:ext>
            </a:extLst>
          </p:cNvPr>
          <p:cNvSpPr>
            <a:spLocks noGrp="1"/>
          </p:cNvSpPr>
          <p:nvPr>
            <p:ph type="body" sz="quarter" idx="31" hasCustomPrompt="1"/>
          </p:nvPr>
        </p:nvSpPr>
        <p:spPr>
          <a:xfrm>
            <a:off x="5867400" y="3925839"/>
            <a:ext cx="5867400" cy="309562"/>
          </a:xfrm>
          <a:prstGeom prst="rect">
            <a:avLst/>
          </a:prstGeom>
        </p:spPr>
        <p:txBody>
          <a:bodyPr/>
          <a:lstStyle>
            <a:lvl1pPr marL="0" indent="0" algn="l">
              <a:buNone/>
              <a:defRPr sz="1600">
                <a:solidFill>
                  <a:srgbClr val="6D6E71"/>
                </a:solidFill>
                <a:latin typeface="Prompt" panose="00000500000000000000" pitchFamily="2" charset="-34"/>
                <a:cs typeface="Prompt" panose="00000500000000000000" pitchFamily="2" charset="-34"/>
              </a:defRPr>
            </a:lvl1pPr>
          </a:lstStyle>
          <a:p>
            <a:pPr lvl="0"/>
            <a:r>
              <a:rPr lang="en-US" dirty="0"/>
              <a:t>Your text Here</a:t>
            </a:r>
          </a:p>
        </p:txBody>
      </p:sp>
      <p:sp>
        <p:nvSpPr>
          <p:cNvPr id="23" name="Text Placeholder 42">
            <a:extLst>
              <a:ext uri="{FF2B5EF4-FFF2-40B4-BE49-F238E27FC236}">
                <a16:creationId xmlns:a16="http://schemas.microsoft.com/office/drawing/2014/main" id="{25A2CA79-ED2D-1315-0148-0FBD1D981C84}"/>
              </a:ext>
            </a:extLst>
          </p:cNvPr>
          <p:cNvSpPr>
            <a:spLocks noGrp="1"/>
          </p:cNvSpPr>
          <p:nvPr>
            <p:ph type="body" sz="quarter" idx="32" hasCustomPrompt="1"/>
          </p:nvPr>
        </p:nvSpPr>
        <p:spPr>
          <a:xfrm>
            <a:off x="5867400" y="4317351"/>
            <a:ext cx="5867400" cy="309562"/>
          </a:xfrm>
          <a:prstGeom prst="rect">
            <a:avLst/>
          </a:prstGeom>
        </p:spPr>
        <p:txBody>
          <a:bodyPr/>
          <a:lstStyle>
            <a:lvl1pPr marL="0" indent="0" algn="l">
              <a:buNone/>
              <a:defRPr sz="1600">
                <a:solidFill>
                  <a:srgbClr val="6D6E71"/>
                </a:solidFill>
                <a:latin typeface="Prompt" panose="00000500000000000000" pitchFamily="2" charset="-34"/>
                <a:cs typeface="Prompt" panose="00000500000000000000" pitchFamily="2" charset="-34"/>
              </a:defRPr>
            </a:lvl1pPr>
          </a:lstStyle>
          <a:p>
            <a:pPr lvl="0"/>
            <a:r>
              <a:rPr lang="en-US" dirty="0"/>
              <a:t>Your text Here</a:t>
            </a:r>
          </a:p>
        </p:txBody>
      </p:sp>
      <p:sp>
        <p:nvSpPr>
          <p:cNvPr id="24" name="Text Placeholder 42">
            <a:extLst>
              <a:ext uri="{FF2B5EF4-FFF2-40B4-BE49-F238E27FC236}">
                <a16:creationId xmlns:a16="http://schemas.microsoft.com/office/drawing/2014/main" id="{5E99FBEC-15CF-287D-1F56-8747846CFA04}"/>
              </a:ext>
            </a:extLst>
          </p:cNvPr>
          <p:cNvSpPr>
            <a:spLocks noGrp="1"/>
          </p:cNvSpPr>
          <p:nvPr>
            <p:ph type="body" sz="quarter" idx="33" hasCustomPrompt="1"/>
          </p:nvPr>
        </p:nvSpPr>
        <p:spPr>
          <a:xfrm>
            <a:off x="5867400" y="4708863"/>
            <a:ext cx="5867400" cy="309562"/>
          </a:xfrm>
          <a:prstGeom prst="rect">
            <a:avLst/>
          </a:prstGeom>
        </p:spPr>
        <p:txBody>
          <a:bodyPr/>
          <a:lstStyle>
            <a:lvl1pPr marL="0" indent="0" algn="l">
              <a:buNone/>
              <a:defRPr sz="1600">
                <a:solidFill>
                  <a:srgbClr val="6D6E71"/>
                </a:solidFill>
                <a:latin typeface="Prompt" panose="00000500000000000000" pitchFamily="2" charset="-34"/>
                <a:cs typeface="Prompt" panose="00000500000000000000" pitchFamily="2" charset="-34"/>
              </a:defRPr>
            </a:lvl1pPr>
          </a:lstStyle>
          <a:p>
            <a:pPr lvl="0"/>
            <a:r>
              <a:rPr lang="en-US" dirty="0"/>
              <a:t>Your text Here</a:t>
            </a:r>
          </a:p>
        </p:txBody>
      </p:sp>
      <p:sp>
        <p:nvSpPr>
          <p:cNvPr id="25" name="Text Placeholder 42">
            <a:extLst>
              <a:ext uri="{FF2B5EF4-FFF2-40B4-BE49-F238E27FC236}">
                <a16:creationId xmlns:a16="http://schemas.microsoft.com/office/drawing/2014/main" id="{95E85DA4-5384-EE7A-C005-021E4CF504C3}"/>
              </a:ext>
            </a:extLst>
          </p:cNvPr>
          <p:cNvSpPr>
            <a:spLocks noGrp="1"/>
          </p:cNvSpPr>
          <p:nvPr>
            <p:ph type="body" sz="quarter" idx="34" hasCustomPrompt="1"/>
          </p:nvPr>
        </p:nvSpPr>
        <p:spPr>
          <a:xfrm>
            <a:off x="5867400" y="5100375"/>
            <a:ext cx="5867400" cy="309562"/>
          </a:xfrm>
          <a:prstGeom prst="rect">
            <a:avLst/>
          </a:prstGeom>
        </p:spPr>
        <p:txBody>
          <a:bodyPr/>
          <a:lstStyle>
            <a:lvl1pPr marL="0" indent="0" algn="l">
              <a:buNone/>
              <a:defRPr sz="1600">
                <a:solidFill>
                  <a:srgbClr val="6D6E71"/>
                </a:solidFill>
                <a:latin typeface="Prompt" panose="00000500000000000000" pitchFamily="2" charset="-34"/>
                <a:cs typeface="Prompt" panose="00000500000000000000" pitchFamily="2" charset="-34"/>
              </a:defRPr>
            </a:lvl1pPr>
          </a:lstStyle>
          <a:p>
            <a:pPr lvl="0"/>
            <a:r>
              <a:rPr lang="en-US" dirty="0"/>
              <a:t>Your text Here</a:t>
            </a:r>
          </a:p>
        </p:txBody>
      </p:sp>
      <p:sp>
        <p:nvSpPr>
          <p:cNvPr id="26" name="Text Placeholder 42">
            <a:extLst>
              <a:ext uri="{FF2B5EF4-FFF2-40B4-BE49-F238E27FC236}">
                <a16:creationId xmlns:a16="http://schemas.microsoft.com/office/drawing/2014/main" id="{FD9F836C-8DD1-5F23-D8C0-5116AFCB6F54}"/>
              </a:ext>
            </a:extLst>
          </p:cNvPr>
          <p:cNvSpPr>
            <a:spLocks noGrp="1"/>
          </p:cNvSpPr>
          <p:nvPr>
            <p:ph type="body" sz="quarter" idx="35" hasCustomPrompt="1"/>
          </p:nvPr>
        </p:nvSpPr>
        <p:spPr>
          <a:xfrm>
            <a:off x="5867400" y="5491883"/>
            <a:ext cx="5867400" cy="309562"/>
          </a:xfrm>
          <a:prstGeom prst="rect">
            <a:avLst/>
          </a:prstGeom>
        </p:spPr>
        <p:txBody>
          <a:bodyPr/>
          <a:lstStyle>
            <a:lvl1pPr marL="0" indent="0" algn="l">
              <a:buNone/>
              <a:defRPr sz="1600">
                <a:solidFill>
                  <a:srgbClr val="6D6E71"/>
                </a:solidFill>
                <a:latin typeface="Prompt" panose="00000500000000000000" pitchFamily="2" charset="-34"/>
                <a:cs typeface="Prompt" panose="00000500000000000000" pitchFamily="2" charset="-34"/>
              </a:defRPr>
            </a:lvl1pPr>
          </a:lstStyle>
          <a:p>
            <a:pPr lvl="0"/>
            <a:r>
              <a:rPr lang="en-US" dirty="0"/>
              <a:t>Your text Here</a:t>
            </a:r>
          </a:p>
        </p:txBody>
      </p:sp>
      <p:sp>
        <p:nvSpPr>
          <p:cNvPr id="28" name="Rectangle 27">
            <a:extLst>
              <a:ext uri="{FF2B5EF4-FFF2-40B4-BE49-F238E27FC236}">
                <a16:creationId xmlns:a16="http://schemas.microsoft.com/office/drawing/2014/main" id="{B6D112F2-D2FB-63C8-27A6-9DB23C24E7BB}"/>
              </a:ext>
            </a:extLst>
          </p:cNvPr>
          <p:cNvSpPr/>
          <p:nvPr/>
        </p:nvSpPr>
        <p:spPr>
          <a:xfrm>
            <a:off x="0" y="0"/>
            <a:ext cx="4289898" cy="5846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feld 16">
            <a:extLst>
              <a:ext uri="{FF2B5EF4-FFF2-40B4-BE49-F238E27FC236}">
                <a16:creationId xmlns:a16="http://schemas.microsoft.com/office/drawing/2014/main" id="{290F4C99-7910-B345-80A1-ADB9E1B23F65}"/>
              </a:ext>
            </a:extLst>
          </p:cNvPr>
          <p:cNvSpPr txBox="1"/>
          <p:nvPr/>
        </p:nvSpPr>
        <p:spPr>
          <a:xfrm>
            <a:off x="11734800" y="6519285"/>
            <a:ext cx="457200" cy="276999"/>
          </a:xfrm>
          <a:prstGeom prst="rect">
            <a:avLst/>
          </a:prstGeom>
          <a:noFill/>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fld id="{103EC388-9AC6-4220-BDD0-C001BD67FFE4}" type="slidenum">
              <a:rPr lang="de-DE" sz="1200" b="1" baseline="0" smtClean="0">
                <a:solidFill>
                  <a:srgbClr val="0A3254"/>
                </a:solidFill>
                <a:latin typeface="Prompt" panose="00000500000000000000" pitchFamily="2" charset="-34"/>
                <a:cs typeface="Prompt" panose="00000500000000000000" pitchFamily="2" charset="-34"/>
              </a:rPr>
              <a:pPr algn="ctr" eaLnBrk="1" hangingPunct="1">
                <a:defRPr/>
              </a:pPr>
              <a:t>‹#›</a:t>
            </a:fld>
            <a:endParaRPr lang="de-DE" sz="1200" b="1" baseline="0" dirty="0">
              <a:solidFill>
                <a:srgbClr val="0A3254"/>
              </a:solidFill>
              <a:latin typeface="Prompt" panose="00000500000000000000" pitchFamily="2" charset="-34"/>
              <a:cs typeface="Prompt" panose="00000500000000000000" pitchFamily="2" charset="-34"/>
            </a:endParaRPr>
          </a:p>
        </p:txBody>
      </p:sp>
      <p:sp>
        <p:nvSpPr>
          <p:cNvPr id="33" name="Rectangle 32">
            <a:extLst>
              <a:ext uri="{FF2B5EF4-FFF2-40B4-BE49-F238E27FC236}">
                <a16:creationId xmlns:a16="http://schemas.microsoft.com/office/drawing/2014/main" id="{BD7E115E-3171-40F9-D3E9-3936FCA58B83}"/>
              </a:ext>
            </a:extLst>
          </p:cNvPr>
          <p:cNvSpPr/>
          <p:nvPr userDrawn="1"/>
        </p:nvSpPr>
        <p:spPr>
          <a:xfrm>
            <a:off x="0" y="0"/>
            <a:ext cx="4289898" cy="6264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feld 16">
            <a:extLst>
              <a:ext uri="{FF2B5EF4-FFF2-40B4-BE49-F238E27FC236}">
                <a16:creationId xmlns:a16="http://schemas.microsoft.com/office/drawing/2014/main" id="{4A279202-AE07-D714-1938-91E830C52E0D}"/>
              </a:ext>
            </a:extLst>
          </p:cNvPr>
          <p:cNvSpPr txBox="1"/>
          <p:nvPr userDrawn="1"/>
        </p:nvSpPr>
        <p:spPr>
          <a:xfrm>
            <a:off x="11734800" y="6519285"/>
            <a:ext cx="457200" cy="276999"/>
          </a:xfrm>
          <a:prstGeom prst="rect">
            <a:avLst/>
          </a:prstGeom>
          <a:noFill/>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fld id="{103EC388-9AC6-4220-BDD0-C001BD67FFE4}" type="slidenum">
              <a:rPr lang="de-DE" sz="1200" b="1" baseline="0" smtClean="0">
                <a:solidFill>
                  <a:srgbClr val="0A3254"/>
                </a:solidFill>
                <a:latin typeface="Prompt" panose="00000500000000000000" pitchFamily="2" charset="-34"/>
                <a:cs typeface="Prompt" panose="00000500000000000000" pitchFamily="2" charset="-34"/>
              </a:rPr>
              <a:pPr algn="ctr" eaLnBrk="1" hangingPunct="1">
                <a:defRPr/>
              </a:pPr>
              <a:t>‹#›</a:t>
            </a:fld>
            <a:endParaRPr lang="de-DE" sz="1200" b="1" baseline="0" dirty="0">
              <a:solidFill>
                <a:srgbClr val="0A3254"/>
              </a:solidFill>
              <a:latin typeface="Prompt" panose="00000500000000000000" pitchFamily="2" charset="-34"/>
              <a:cs typeface="Prompt" panose="00000500000000000000" pitchFamily="2" charset="-34"/>
            </a:endParaRPr>
          </a:p>
        </p:txBody>
      </p:sp>
      <p:sp>
        <p:nvSpPr>
          <p:cNvPr id="38" name="Picture Placeholder 9">
            <a:extLst>
              <a:ext uri="{FF2B5EF4-FFF2-40B4-BE49-F238E27FC236}">
                <a16:creationId xmlns:a16="http://schemas.microsoft.com/office/drawing/2014/main" id="{7012A9B4-D510-F4DD-92B9-6EBB19D61A96}"/>
              </a:ext>
            </a:extLst>
          </p:cNvPr>
          <p:cNvSpPr>
            <a:spLocks noGrp="1"/>
          </p:cNvSpPr>
          <p:nvPr>
            <p:ph type="pic" sz="quarter" idx="10"/>
          </p:nvPr>
        </p:nvSpPr>
        <p:spPr>
          <a:xfrm>
            <a:off x="0" y="0"/>
            <a:ext cx="4162567" cy="6264322"/>
          </a:xfrm>
          <a:prstGeom prst="rect">
            <a:avLst/>
          </a:prstGeom>
        </p:spPr>
        <p:txBody>
          <a:bodyPr/>
          <a:lstStyle/>
          <a:p>
            <a:r>
              <a:rPr lang="en-US"/>
              <a:t>Click icon to add picture</a:t>
            </a:r>
          </a:p>
        </p:txBody>
      </p:sp>
    </p:spTree>
    <p:extLst>
      <p:ext uri="{BB962C8B-B14F-4D97-AF65-F5344CB8AC3E}">
        <p14:creationId xmlns:p14="http://schemas.microsoft.com/office/powerpoint/2010/main" val="13048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760F1420-7247-CBC0-581E-73A522A823C2}"/>
              </a:ext>
            </a:extLst>
          </p:cNvPr>
          <p:cNvSpPr>
            <a:spLocks noGrp="1"/>
          </p:cNvSpPr>
          <p:nvPr>
            <p:ph type="body" sz="quarter" idx="10"/>
          </p:nvPr>
        </p:nvSpPr>
        <p:spPr>
          <a:xfrm>
            <a:off x="457200" y="1565137"/>
            <a:ext cx="11277600" cy="514350"/>
          </a:xfrm>
          <a:prstGeom prst="rect">
            <a:avLst/>
          </a:prstGeom>
        </p:spPr>
        <p:txBody>
          <a:bodyPr/>
          <a:lstStyle>
            <a:lvl1pPr marL="0" indent="0" algn="ctr">
              <a:buNone/>
              <a:defRPr sz="3200" b="1">
                <a:solidFill>
                  <a:srgbClr val="0A3254"/>
                </a:solidFill>
                <a:latin typeface="Roboto" panose="02000000000000000000" pitchFamily="2" charset="0"/>
                <a:ea typeface="Roboto" panose="02000000000000000000" pitchFamily="2" charset="0"/>
                <a:cs typeface="Arial" panose="020B0604020202020204" pitchFamily="34" charset="0"/>
              </a:defRPr>
            </a:lvl1pPr>
            <a:lvl2pPr algn="ctr">
              <a:defRPr sz="2800" b="1">
                <a:latin typeface="Arial" panose="020B0604020202020204" pitchFamily="34" charset="0"/>
                <a:cs typeface="Arial" panose="020B0604020202020204" pitchFamily="34" charset="0"/>
              </a:defRPr>
            </a:lvl2pPr>
            <a:lvl3pPr algn="ctr">
              <a:defRPr sz="2800" b="1">
                <a:latin typeface="Arial" panose="020B0604020202020204" pitchFamily="34" charset="0"/>
                <a:cs typeface="Arial" panose="020B0604020202020204" pitchFamily="34" charset="0"/>
              </a:defRPr>
            </a:lvl3pPr>
            <a:lvl4pPr algn="ctr">
              <a:defRPr sz="2800" b="1">
                <a:latin typeface="Arial" panose="020B0604020202020204" pitchFamily="34" charset="0"/>
                <a:cs typeface="Arial" panose="020B0604020202020204" pitchFamily="34" charset="0"/>
              </a:defRPr>
            </a:lvl4pPr>
            <a:lvl5pPr algn="ctr">
              <a:defRPr sz="2800" b="1">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6" name="Text Placeholder 25">
            <a:extLst>
              <a:ext uri="{FF2B5EF4-FFF2-40B4-BE49-F238E27FC236}">
                <a16:creationId xmlns:a16="http://schemas.microsoft.com/office/drawing/2014/main" id="{C3F49636-0B2A-EECC-1616-9CFA1FD87FD3}"/>
              </a:ext>
            </a:extLst>
          </p:cNvPr>
          <p:cNvSpPr>
            <a:spLocks noGrp="1"/>
          </p:cNvSpPr>
          <p:nvPr>
            <p:ph type="body" sz="quarter" idx="11"/>
          </p:nvPr>
        </p:nvSpPr>
        <p:spPr>
          <a:xfrm>
            <a:off x="1230948" y="2451100"/>
            <a:ext cx="9602152" cy="2206625"/>
          </a:xfrm>
          <a:prstGeom prst="rect">
            <a:avLst/>
          </a:prstGeom>
        </p:spPr>
        <p:txBody>
          <a:bodyPr/>
          <a:lstStyle>
            <a:lvl1pPr marL="0" indent="0" algn="just">
              <a:buNone/>
              <a:defRPr sz="1800">
                <a:solidFill>
                  <a:schemeClr val="tx1"/>
                </a:solidFill>
                <a:latin typeface="+mn-lt"/>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vl5pPr>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12" name="Graphic 1">
            <a:extLst>
              <a:ext uri="{FF2B5EF4-FFF2-40B4-BE49-F238E27FC236}">
                <a16:creationId xmlns:a16="http://schemas.microsoft.com/office/drawing/2014/main" id="{A0298043-34E8-6A07-2928-06B560478A5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77425" y="323109"/>
            <a:ext cx="1857375" cy="499732"/>
          </a:xfrm>
          <a:prstGeom prst="rect">
            <a:avLst/>
          </a:prstGeom>
        </p:spPr>
      </p:pic>
    </p:spTree>
    <p:extLst>
      <p:ext uri="{BB962C8B-B14F-4D97-AF65-F5344CB8AC3E}">
        <p14:creationId xmlns:p14="http://schemas.microsoft.com/office/powerpoint/2010/main" val="2996468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6926997-6FEF-A173-99B0-C0483AA7766A}"/>
              </a:ext>
            </a:extLst>
          </p:cNvPr>
          <p:cNvSpPr/>
          <p:nvPr/>
        </p:nvSpPr>
        <p:spPr>
          <a:xfrm>
            <a:off x="0" y="10561"/>
            <a:ext cx="12192000" cy="73118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0"/>
            </a:endParaRPr>
          </a:p>
        </p:txBody>
      </p:sp>
      <p:sp>
        <p:nvSpPr>
          <p:cNvPr id="20" name="Text Placeholder 18">
            <a:extLst>
              <a:ext uri="{FF2B5EF4-FFF2-40B4-BE49-F238E27FC236}">
                <a16:creationId xmlns:a16="http://schemas.microsoft.com/office/drawing/2014/main" id="{04CC28ED-CA32-21C2-59E2-4FB638E94532}"/>
              </a:ext>
            </a:extLst>
          </p:cNvPr>
          <p:cNvSpPr>
            <a:spLocks noGrp="1"/>
          </p:cNvSpPr>
          <p:nvPr>
            <p:ph type="body" sz="quarter" idx="11"/>
          </p:nvPr>
        </p:nvSpPr>
        <p:spPr>
          <a:xfrm>
            <a:off x="685799" y="1233715"/>
            <a:ext cx="10788041" cy="4633685"/>
          </a:xfrm>
          <a:prstGeom prst="rect">
            <a:avLst/>
          </a:prstGeom>
        </p:spPr>
        <p:txBody>
          <a:bodyPr/>
          <a:lstStyle>
            <a:lvl1pPr marL="0" indent="0" algn="just">
              <a:lnSpc>
                <a:spcPct val="150000"/>
              </a:lnSpc>
              <a:buNone/>
              <a:defRPr sz="1800">
                <a:latin typeface="+mn-lt"/>
                <a:cs typeface="Arial" panose="020B0604020202020204" pitchFamily="34" charset="0"/>
              </a:defRPr>
            </a:lvl1pPr>
          </a:lstStyle>
          <a:p>
            <a:pPr lvl="0"/>
            <a:r>
              <a:rPr lang="en-US"/>
              <a:t>Click to edit Master text styles</a:t>
            </a:r>
          </a:p>
        </p:txBody>
      </p:sp>
      <p:pic>
        <p:nvPicPr>
          <p:cNvPr id="3" name="Graphic 2">
            <a:extLst>
              <a:ext uri="{FF2B5EF4-FFF2-40B4-BE49-F238E27FC236}">
                <a16:creationId xmlns:a16="http://schemas.microsoft.com/office/drawing/2014/main" id="{74983E39-776C-2ACE-009B-47240E6D9B0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60961" y="141364"/>
            <a:ext cx="1602439" cy="431141"/>
          </a:xfrm>
          <a:prstGeom prst="rect">
            <a:avLst/>
          </a:prstGeom>
        </p:spPr>
      </p:pic>
      <p:cxnSp>
        <p:nvCxnSpPr>
          <p:cNvPr id="13" name="Straight Connector 12">
            <a:extLst>
              <a:ext uri="{FF2B5EF4-FFF2-40B4-BE49-F238E27FC236}">
                <a16:creationId xmlns:a16="http://schemas.microsoft.com/office/drawing/2014/main" id="{95282659-6E6E-BA8C-4F37-9A83353A6BE3}"/>
              </a:ext>
            </a:extLst>
          </p:cNvPr>
          <p:cNvCxnSpPr>
            <a:cxnSpLocks/>
          </p:cNvCxnSpPr>
          <p:nvPr/>
        </p:nvCxnSpPr>
        <p:spPr>
          <a:xfrm>
            <a:off x="0" y="743214"/>
            <a:ext cx="12192000" cy="0"/>
          </a:xfrm>
          <a:prstGeom prst="line">
            <a:avLst/>
          </a:prstGeom>
          <a:ln w="19050">
            <a:solidFill>
              <a:srgbClr val="9ECBE8"/>
            </a:solidFill>
          </a:ln>
        </p:spPr>
        <p:style>
          <a:lnRef idx="1">
            <a:schemeClr val="accent1"/>
          </a:lnRef>
          <a:fillRef idx="0">
            <a:schemeClr val="accent1"/>
          </a:fillRef>
          <a:effectRef idx="0">
            <a:schemeClr val="accent1"/>
          </a:effectRef>
          <a:fontRef idx="minor">
            <a:schemeClr val="tx1"/>
          </a:fontRef>
        </p:style>
      </p:cxnSp>
      <p:sp>
        <p:nvSpPr>
          <p:cNvPr id="24" name="Text Placeholder 7">
            <a:extLst>
              <a:ext uri="{FF2B5EF4-FFF2-40B4-BE49-F238E27FC236}">
                <a16:creationId xmlns:a16="http://schemas.microsoft.com/office/drawing/2014/main" id="{E5A9C257-394E-EDA3-1223-6F7572599153}"/>
              </a:ext>
            </a:extLst>
          </p:cNvPr>
          <p:cNvSpPr>
            <a:spLocks noGrp="1"/>
          </p:cNvSpPr>
          <p:nvPr>
            <p:ph type="body" sz="quarter" idx="14"/>
          </p:nvPr>
        </p:nvSpPr>
        <p:spPr>
          <a:xfrm>
            <a:off x="1188720" y="105805"/>
            <a:ext cx="8552179" cy="540693"/>
          </a:xfrm>
          <a:prstGeom prst="rect">
            <a:avLst/>
          </a:prstGeom>
        </p:spPr>
        <p:txBody>
          <a:bodyPr/>
          <a:lstStyle>
            <a:lvl1pPr marL="0" indent="0">
              <a:buNone/>
              <a:defRPr sz="3200" b="1">
                <a:solidFill>
                  <a:srgbClr val="0A3254"/>
                </a:solidFill>
                <a:latin typeface="Roboto" panose="02000000000000000000" pitchFamily="2" charset="0"/>
                <a:ea typeface="Roboto" panose="02000000000000000000" pitchFamily="2" charset="0"/>
                <a:cs typeface="Arial" panose="020B0604020202020204" pitchFamily="34" charset="0"/>
              </a:defRPr>
            </a:lvl1pPr>
            <a:lvl2pPr>
              <a:defRPr sz="3000" b="1">
                <a:latin typeface="Montserrat" panose="00000500000000000000" pitchFamily="50" charset="0"/>
              </a:defRPr>
            </a:lvl2pPr>
            <a:lvl3pPr>
              <a:defRPr sz="3000" b="1">
                <a:latin typeface="Montserrat" panose="00000500000000000000" pitchFamily="50" charset="0"/>
              </a:defRPr>
            </a:lvl3pPr>
            <a:lvl4pPr>
              <a:defRPr sz="3000" b="1">
                <a:latin typeface="Montserrat" panose="00000500000000000000" pitchFamily="50" charset="0"/>
              </a:defRPr>
            </a:lvl4pPr>
            <a:lvl5pPr>
              <a:defRPr sz="3000" b="1">
                <a:latin typeface="Montserrat" panose="00000500000000000000" pitchFamily="50" charset="0"/>
              </a:defRPr>
            </a:lvl5pPr>
          </a:lstStyle>
          <a:p>
            <a:pPr lvl="0"/>
            <a:r>
              <a:rPr lang="en-US" dirty="0"/>
              <a:t>Click to edit Master text styles</a:t>
            </a:r>
          </a:p>
        </p:txBody>
      </p:sp>
    </p:spTree>
    <p:extLst>
      <p:ext uri="{BB962C8B-B14F-4D97-AF65-F5344CB8AC3E}">
        <p14:creationId xmlns:p14="http://schemas.microsoft.com/office/powerpoint/2010/main" val="4233849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6926997-6FEF-A173-99B0-C0483AA7766A}"/>
              </a:ext>
            </a:extLst>
          </p:cNvPr>
          <p:cNvSpPr/>
          <p:nvPr/>
        </p:nvSpPr>
        <p:spPr>
          <a:xfrm>
            <a:off x="0" y="10561"/>
            <a:ext cx="12192000" cy="73118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0"/>
            </a:endParaRPr>
          </a:p>
        </p:txBody>
      </p:sp>
      <p:sp>
        <p:nvSpPr>
          <p:cNvPr id="20" name="Text Placeholder 18">
            <a:extLst>
              <a:ext uri="{FF2B5EF4-FFF2-40B4-BE49-F238E27FC236}">
                <a16:creationId xmlns:a16="http://schemas.microsoft.com/office/drawing/2014/main" id="{04CC28ED-CA32-21C2-59E2-4FB638E94532}"/>
              </a:ext>
            </a:extLst>
          </p:cNvPr>
          <p:cNvSpPr>
            <a:spLocks noGrp="1"/>
          </p:cNvSpPr>
          <p:nvPr>
            <p:ph type="body" sz="quarter" idx="11"/>
          </p:nvPr>
        </p:nvSpPr>
        <p:spPr>
          <a:xfrm>
            <a:off x="685800" y="1233715"/>
            <a:ext cx="5181600" cy="4633685"/>
          </a:xfrm>
          <a:prstGeom prst="rect">
            <a:avLst/>
          </a:prstGeom>
        </p:spPr>
        <p:txBody>
          <a:bodyPr/>
          <a:lstStyle>
            <a:lvl1pPr marL="0" indent="0" algn="just">
              <a:lnSpc>
                <a:spcPct val="150000"/>
              </a:lnSpc>
              <a:buNone/>
              <a:defRPr sz="1800">
                <a:latin typeface="+mn-lt"/>
                <a:cs typeface="Arial" panose="020B0604020202020204" pitchFamily="34" charset="0"/>
              </a:defRPr>
            </a:lvl1pPr>
          </a:lstStyle>
          <a:p>
            <a:pPr lvl="0"/>
            <a:r>
              <a:rPr lang="en-US"/>
              <a:t>Click to edit Master text styles</a:t>
            </a:r>
          </a:p>
        </p:txBody>
      </p:sp>
      <p:sp>
        <p:nvSpPr>
          <p:cNvPr id="23" name="Text Placeholder 21">
            <a:extLst>
              <a:ext uri="{FF2B5EF4-FFF2-40B4-BE49-F238E27FC236}">
                <a16:creationId xmlns:a16="http://schemas.microsoft.com/office/drawing/2014/main" id="{39B2DA4C-9724-77CC-D165-BB6A2B1C9A17}"/>
              </a:ext>
            </a:extLst>
          </p:cNvPr>
          <p:cNvSpPr>
            <a:spLocks noGrp="1"/>
          </p:cNvSpPr>
          <p:nvPr>
            <p:ph type="body" sz="quarter" idx="12"/>
          </p:nvPr>
        </p:nvSpPr>
        <p:spPr>
          <a:xfrm>
            <a:off x="6311900" y="1233715"/>
            <a:ext cx="5181600" cy="4633685"/>
          </a:xfrm>
          <a:prstGeom prst="rect">
            <a:avLst/>
          </a:prstGeom>
        </p:spPr>
        <p:txBody>
          <a:bodyPr/>
          <a:lstStyle>
            <a:lvl1pPr marL="0" indent="0" algn="just">
              <a:lnSpc>
                <a:spcPct val="150000"/>
              </a:lnSpc>
              <a:buNone/>
              <a:defRPr sz="1800">
                <a:latin typeface="+mn-lt"/>
                <a:cs typeface="Arial" panose="020B0604020202020204" pitchFamily="34" charset="0"/>
              </a:defRPr>
            </a:lvl1pPr>
          </a:lstStyle>
          <a:p>
            <a:pPr lvl="0"/>
            <a:r>
              <a:rPr lang="en-US"/>
              <a:t>Click to edit Master text styles</a:t>
            </a:r>
          </a:p>
        </p:txBody>
      </p:sp>
      <p:pic>
        <p:nvPicPr>
          <p:cNvPr id="3" name="Graphic 2">
            <a:extLst>
              <a:ext uri="{FF2B5EF4-FFF2-40B4-BE49-F238E27FC236}">
                <a16:creationId xmlns:a16="http://schemas.microsoft.com/office/drawing/2014/main" id="{74983E39-776C-2ACE-009B-47240E6D9B0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60961" y="141364"/>
            <a:ext cx="1602439" cy="431141"/>
          </a:xfrm>
          <a:prstGeom prst="rect">
            <a:avLst/>
          </a:prstGeom>
        </p:spPr>
      </p:pic>
      <p:cxnSp>
        <p:nvCxnSpPr>
          <p:cNvPr id="13" name="Straight Connector 12">
            <a:extLst>
              <a:ext uri="{FF2B5EF4-FFF2-40B4-BE49-F238E27FC236}">
                <a16:creationId xmlns:a16="http://schemas.microsoft.com/office/drawing/2014/main" id="{95282659-6E6E-BA8C-4F37-9A83353A6BE3}"/>
              </a:ext>
            </a:extLst>
          </p:cNvPr>
          <p:cNvCxnSpPr>
            <a:cxnSpLocks/>
          </p:cNvCxnSpPr>
          <p:nvPr/>
        </p:nvCxnSpPr>
        <p:spPr>
          <a:xfrm>
            <a:off x="0" y="743214"/>
            <a:ext cx="12192000" cy="0"/>
          </a:xfrm>
          <a:prstGeom prst="line">
            <a:avLst/>
          </a:prstGeom>
          <a:ln w="19050">
            <a:solidFill>
              <a:srgbClr val="9ECBE8"/>
            </a:solidFill>
          </a:ln>
        </p:spPr>
        <p:style>
          <a:lnRef idx="1">
            <a:schemeClr val="accent1"/>
          </a:lnRef>
          <a:fillRef idx="0">
            <a:schemeClr val="accent1"/>
          </a:fillRef>
          <a:effectRef idx="0">
            <a:schemeClr val="accent1"/>
          </a:effectRef>
          <a:fontRef idx="minor">
            <a:schemeClr val="tx1"/>
          </a:fontRef>
        </p:style>
      </p:cxnSp>
      <p:sp>
        <p:nvSpPr>
          <p:cNvPr id="24" name="Text Placeholder 7">
            <a:extLst>
              <a:ext uri="{FF2B5EF4-FFF2-40B4-BE49-F238E27FC236}">
                <a16:creationId xmlns:a16="http://schemas.microsoft.com/office/drawing/2014/main" id="{E5A9C257-394E-EDA3-1223-6F7572599153}"/>
              </a:ext>
            </a:extLst>
          </p:cNvPr>
          <p:cNvSpPr>
            <a:spLocks noGrp="1"/>
          </p:cNvSpPr>
          <p:nvPr>
            <p:ph type="body" sz="quarter" idx="14"/>
          </p:nvPr>
        </p:nvSpPr>
        <p:spPr>
          <a:xfrm>
            <a:off x="1188720" y="105805"/>
            <a:ext cx="8552179" cy="540693"/>
          </a:xfrm>
          <a:prstGeom prst="rect">
            <a:avLst/>
          </a:prstGeom>
        </p:spPr>
        <p:txBody>
          <a:bodyPr/>
          <a:lstStyle>
            <a:lvl1pPr marL="0" indent="0">
              <a:buNone/>
              <a:defRPr sz="3200" b="1">
                <a:solidFill>
                  <a:srgbClr val="0A3254"/>
                </a:solidFill>
                <a:latin typeface="Roboto" panose="02000000000000000000" pitchFamily="2" charset="0"/>
                <a:ea typeface="Roboto" panose="02000000000000000000" pitchFamily="2" charset="0"/>
                <a:cs typeface="Arial" panose="020B0604020202020204" pitchFamily="34" charset="0"/>
              </a:defRPr>
            </a:lvl1pPr>
            <a:lvl2pPr>
              <a:defRPr sz="3000" b="1">
                <a:latin typeface="Montserrat" panose="00000500000000000000" pitchFamily="50" charset="0"/>
              </a:defRPr>
            </a:lvl2pPr>
            <a:lvl3pPr>
              <a:defRPr sz="3000" b="1">
                <a:latin typeface="Montserrat" panose="00000500000000000000" pitchFamily="50" charset="0"/>
              </a:defRPr>
            </a:lvl3pPr>
            <a:lvl4pPr>
              <a:defRPr sz="3000" b="1">
                <a:latin typeface="Montserrat" panose="00000500000000000000" pitchFamily="50" charset="0"/>
              </a:defRPr>
            </a:lvl4pPr>
            <a:lvl5pPr>
              <a:defRPr sz="3000" b="1">
                <a:latin typeface="Montserrat" panose="000005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685697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24199D7-78C1-55A1-C515-E28733AE2BA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60961" y="141364"/>
            <a:ext cx="1602439" cy="431141"/>
          </a:xfrm>
          <a:prstGeom prst="rect">
            <a:avLst/>
          </a:prstGeom>
        </p:spPr>
      </p:pic>
      <p:sp>
        <p:nvSpPr>
          <p:cNvPr id="20" name="Text Placeholder 18">
            <a:extLst>
              <a:ext uri="{FF2B5EF4-FFF2-40B4-BE49-F238E27FC236}">
                <a16:creationId xmlns:a16="http://schemas.microsoft.com/office/drawing/2014/main" id="{43360164-E5ED-31CE-1E2A-C9A94296D35A}"/>
              </a:ext>
            </a:extLst>
          </p:cNvPr>
          <p:cNvSpPr>
            <a:spLocks noGrp="1"/>
          </p:cNvSpPr>
          <p:nvPr>
            <p:ph type="body" sz="quarter" idx="11"/>
          </p:nvPr>
        </p:nvSpPr>
        <p:spPr>
          <a:xfrm>
            <a:off x="457200" y="1277257"/>
            <a:ext cx="3389085" cy="4573474"/>
          </a:xfrm>
          <a:prstGeom prst="rect">
            <a:avLst/>
          </a:prstGeom>
        </p:spPr>
        <p:txBody>
          <a:bodyPr/>
          <a:lstStyle>
            <a:lvl1pPr marL="0" indent="0" algn="just">
              <a:lnSpc>
                <a:spcPct val="150000"/>
              </a:lnSpc>
              <a:buNone/>
              <a:defRPr sz="1800">
                <a:latin typeface="+mn-lt"/>
                <a:cs typeface="Arial" panose="020B0604020202020204" pitchFamily="34" charset="0"/>
              </a:defRPr>
            </a:lvl1pPr>
          </a:lstStyle>
          <a:p>
            <a:pPr lvl="0"/>
            <a:r>
              <a:rPr lang="en-US"/>
              <a:t>Click to edit Master text styles</a:t>
            </a:r>
          </a:p>
        </p:txBody>
      </p:sp>
      <p:sp>
        <p:nvSpPr>
          <p:cNvPr id="24" name="Text Placeholder 18">
            <a:extLst>
              <a:ext uri="{FF2B5EF4-FFF2-40B4-BE49-F238E27FC236}">
                <a16:creationId xmlns:a16="http://schemas.microsoft.com/office/drawing/2014/main" id="{F929F246-6FBA-2949-885F-B47CAE568636}"/>
              </a:ext>
            </a:extLst>
          </p:cNvPr>
          <p:cNvSpPr>
            <a:spLocks noGrp="1"/>
          </p:cNvSpPr>
          <p:nvPr>
            <p:ph type="body" sz="quarter" idx="12"/>
          </p:nvPr>
        </p:nvSpPr>
        <p:spPr>
          <a:xfrm>
            <a:off x="4401457" y="1277257"/>
            <a:ext cx="3389085" cy="4573474"/>
          </a:xfrm>
          <a:prstGeom prst="rect">
            <a:avLst/>
          </a:prstGeom>
        </p:spPr>
        <p:txBody>
          <a:bodyPr/>
          <a:lstStyle>
            <a:lvl1pPr marL="0" indent="0" algn="just">
              <a:lnSpc>
                <a:spcPct val="150000"/>
              </a:lnSpc>
              <a:buNone/>
              <a:defRPr sz="1800">
                <a:latin typeface="+mn-lt"/>
                <a:cs typeface="Arial" panose="020B0604020202020204" pitchFamily="34" charset="0"/>
              </a:defRPr>
            </a:lvl1pPr>
          </a:lstStyle>
          <a:p>
            <a:pPr lvl="0"/>
            <a:r>
              <a:rPr lang="en-US"/>
              <a:t>Click to edit Master text styles</a:t>
            </a:r>
          </a:p>
        </p:txBody>
      </p:sp>
      <p:sp>
        <p:nvSpPr>
          <p:cNvPr id="25" name="Text Placeholder 18">
            <a:extLst>
              <a:ext uri="{FF2B5EF4-FFF2-40B4-BE49-F238E27FC236}">
                <a16:creationId xmlns:a16="http://schemas.microsoft.com/office/drawing/2014/main" id="{CCFF57AA-E83E-3005-EC0B-77F24E637A31}"/>
              </a:ext>
            </a:extLst>
          </p:cNvPr>
          <p:cNvSpPr>
            <a:spLocks noGrp="1"/>
          </p:cNvSpPr>
          <p:nvPr>
            <p:ph type="body" sz="quarter" idx="13"/>
          </p:nvPr>
        </p:nvSpPr>
        <p:spPr>
          <a:xfrm>
            <a:off x="8310590" y="1277257"/>
            <a:ext cx="3389085" cy="4573474"/>
          </a:xfrm>
          <a:prstGeom prst="rect">
            <a:avLst/>
          </a:prstGeom>
        </p:spPr>
        <p:txBody>
          <a:bodyPr/>
          <a:lstStyle>
            <a:lvl1pPr marL="0" indent="0" algn="just">
              <a:lnSpc>
                <a:spcPct val="150000"/>
              </a:lnSpc>
              <a:buNone/>
              <a:defRPr sz="1800">
                <a:latin typeface="+mn-lt"/>
                <a:cs typeface="Arial" panose="020B0604020202020204" pitchFamily="34" charset="0"/>
              </a:defRPr>
            </a:lvl1pPr>
          </a:lstStyle>
          <a:p>
            <a:pPr lvl="0"/>
            <a:r>
              <a:rPr lang="en-US"/>
              <a:t>Click to edit Master text styles</a:t>
            </a:r>
          </a:p>
        </p:txBody>
      </p:sp>
      <p:sp>
        <p:nvSpPr>
          <p:cNvPr id="3" name="Text Placeholder 7">
            <a:extLst>
              <a:ext uri="{FF2B5EF4-FFF2-40B4-BE49-F238E27FC236}">
                <a16:creationId xmlns:a16="http://schemas.microsoft.com/office/drawing/2014/main" id="{C9C105A1-ABF8-455D-B884-0F73352FE95F}"/>
              </a:ext>
            </a:extLst>
          </p:cNvPr>
          <p:cNvSpPr>
            <a:spLocks noGrp="1"/>
          </p:cNvSpPr>
          <p:nvPr>
            <p:ph type="body" sz="quarter" idx="10"/>
          </p:nvPr>
        </p:nvSpPr>
        <p:spPr>
          <a:xfrm>
            <a:off x="1771650" y="105805"/>
            <a:ext cx="7969249" cy="540693"/>
          </a:xfrm>
          <a:prstGeom prst="rect">
            <a:avLst/>
          </a:prstGeom>
        </p:spPr>
        <p:txBody>
          <a:bodyPr/>
          <a:lstStyle>
            <a:lvl1pPr marL="0" indent="0">
              <a:buNone/>
              <a:defRPr sz="3200" b="1">
                <a:solidFill>
                  <a:srgbClr val="0A3254"/>
                </a:solidFill>
                <a:latin typeface="Roboto" panose="02000000000000000000" pitchFamily="2" charset="0"/>
                <a:ea typeface="Roboto" panose="02000000000000000000" pitchFamily="2" charset="0"/>
                <a:cs typeface="Arial" panose="020B0604020202020204" pitchFamily="34" charset="0"/>
              </a:defRPr>
            </a:lvl1pPr>
            <a:lvl2pPr>
              <a:defRPr sz="3000" b="1">
                <a:latin typeface="Montserrat" panose="00000500000000000000" pitchFamily="50" charset="0"/>
              </a:defRPr>
            </a:lvl2pPr>
            <a:lvl3pPr>
              <a:defRPr sz="3000" b="1">
                <a:latin typeface="Montserrat" panose="00000500000000000000" pitchFamily="50" charset="0"/>
              </a:defRPr>
            </a:lvl3pPr>
            <a:lvl4pPr>
              <a:defRPr sz="3000" b="1">
                <a:latin typeface="Montserrat" panose="00000500000000000000" pitchFamily="50" charset="0"/>
              </a:defRPr>
            </a:lvl4pPr>
            <a:lvl5pPr>
              <a:defRPr sz="3000" b="1">
                <a:latin typeface="Montserrat" panose="00000500000000000000" pitchFamily="50" charset="0"/>
              </a:defRPr>
            </a:lvl5pPr>
          </a:lstStyle>
          <a:p>
            <a:pPr lvl="0"/>
            <a:r>
              <a:rPr lang="en-US"/>
              <a:t>Click to edit Master text styles</a:t>
            </a:r>
          </a:p>
        </p:txBody>
      </p:sp>
      <p:cxnSp>
        <p:nvCxnSpPr>
          <p:cNvPr id="23" name="Straight Connector 22">
            <a:extLst>
              <a:ext uri="{FF2B5EF4-FFF2-40B4-BE49-F238E27FC236}">
                <a16:creationId xmlns:a16="http://schemas.microsoft.com/office/drawing/2014/main" id="{FDCC49C9-42E1-C10C-E1FA-35E971CB2C0C}"/>
              </a:ext>
            </a:extLst>
          </p:cNvPr>
          <p:cNvCxnSpPr>
            <a:cxnSpLocks/>
          </p:cNvCxnSpPr>
          <p:nvPr/>
        </p:nvCxnSpPr>
        <p:spPr>
          <a:xfrm>
            <a:off x="0" y="743214"/>
            <a:ext cx="12192000" cy="0"/>
          </a:xfrm>
          <a:prstGeom prst="line">
            <a:avLst/>
          </a:prstGeom>
          <a:ln w="19050">
            <a:solidFill>
              <a:srgbClr val="9ECBE8"/>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B01DDE4-9FC2-5FC0-38B7-EEE717938D82}"/>
              </a:ext>
            </a:extLst>
          </p:cNvPr>
          <p:cNvCxnSpPr>
            <a:cxnSpLocks/>
          </p:cNvCxnSpPr>
          <p:nvPr userDrawn="1"/>
        </p:nvCxnSpPr>
        <p:spPr>
          <a:xfrm>
            <a:off x="0" y="743214"/>
            <a:ext cx="12192000" cy="0"/>
          </a:xfrm>
          <a:prstGeom prst="line">
            <a:avLst/>
          </a:prstGeom>
          <a:ln w="19050">
            <a:solidFill>
              <a:srgbClr val="9ECB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656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content text lef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250BD31-A335-4C23-84F0-891B74C7C6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55613" y="327948"/>
            <a:ext cx="2038205" cy="548385"/>
          </a:xfrm>
          <a:prstGeom prst="rect">
            <a:avLst/>
          </a:prstGeom>
        </p:spPr>
      </p:pic>
      <p:sp>
        <p:nvSpPr>
          <p:cNvPr id="10" name="Picture Placeholder 9">
            <a:extLst>
              <a:ext uri="{FF2B5EF4-FFF2-40B4-BE49-F238E27FC236}">
                <a16:creationId xmlns:a16="http://schemas.microsoft.com/office/drawing/2014/main" id="{A51C4E10-B1FB-4358-838A-59186C4E4850}"/>
              </a:ext>
            </a:extLst>
          </p:cNvPr>
          <p:cNvSpPr>
            <a:spLocks noGrp="1"/>
          </p:cNvSpPr>
          <p:nvPr>
            <p:ph type="pic" sz="quarter" idx="10"/>
          </p:nvPr>
        </p:nvSpPr>
        <p:spPr>
          <a:xfrm>
            <a:off x="6778170" y="0"/>
            <a:ext cx="5413829" cy="6858000"/>
          </a:xfrm>
          <a:prstGeom prst="rect">
            <a:avLst/>
          </a:prstGeom>
        </p:spPr>
        <p:txBody>
          <a:bodyPr/>
          <a:lstStyle/>
          <a:p>
            <a:r>
              <a:rPr lang="en-US"/>
              <a:t>Click icon to add picture</a:t>
            </a:r>
          </a:p>
        </p:txBody>
      </p:sp>
      <p:sp>
        <p:nvSpPr>
          <p:cNvPr id="22" name="Text Placeholder 20">
            <a:extLst>
              <a:ext uri="{FF2B5EF4-FFF2-40B4-BE49-F238E27FC236}">
                <a16:creationId xmlns:a16="http://schemas.microsoft.com/office/drawing/2014/main" id="{E9E29723-5A07-9BDB-EBB9-8D55EAA6E7A2}"/>
              </a:ext>
            </a:extLst>
          </p:cNvPr>
          <p:cNvSpPr>
            <a:spLocks noGrp="1"/>
          </p:cNvSpPr>
          <p:nvPr>
            <p:ph type="body" sz="quarter" idx="11"/>
          </p:nvPr>
        </p:nvSpPr>
        <p:spPr>
          <a:xfrm>
            <a:off x="455613" y="1355725"/>
            <a:ext cx="5640387" cy="523875"/>
          </a:xfrm>
          <a:prstGeom prst="rect">
            <a:avLst/>
          </a:prstGeom>
        </p:spPr>
        <p:txBody>
          <a:bodyPr/>
          <a:lstStyle>
            <a:lvl1pPr marL="0" indent="0">
              <a:buNone/>
              <a:defRPr sz="2800" b="1">
                <a:solidFill>
                  <a:srgbClr val="0A3254"/>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Master text styles</a:t>
            </a:r>
          </a:p>
        </p:txBody>
      </p:sp>
      <p:sp>
        <p:nvSpPr>
          <p:cNvPr id="25" name="Text Placeholder 23">
            <a:extLst>
              <a:ext uri="{FF2B5EF4-FFF2-40B4-BE49-F238E27FC236}">
                <a16:creationId xmlns:a16="http://schemas.microsoft.com/office/drawing/2014/main" id="{DEDF4267-7D07-5ADB-9FB4-12A1F6412136}"/>
              </a:ext>
            </a:extLst>
          </p:cNvPr>
          <p:cNvSpPr>
            <a:spLocks noGrp="1"/>
          </p:cNvSpPr>
          <p:nvPr>
            <p:ph type="body" sz="quarter" idx="12"/>
          </p:nvPr>
        </p:nvSpPr>
        <p:spPr>
          <a:xfrm>
            <a:off x="455613" y="2225674"/>
            <a:ext cx="5638800" cy="3590925"/>
          </a:xfrm>
          <a:prstGeom prst="rect">
            <a:avLst/>
          </a:prstGeom>
        </p:spPr>
        <p:txBody>
          <a:bodyPr/>
          <a:lstStyle>
            <a:lvl1pPr marL="0" indent="0" algn="just">
              <a:buNone/>
              <a:defRPr sz="1800">
                <a:latin typeface="+mn-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676238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content text righ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586BE82-DBA3-6E94-5E60-DD5F2A15B7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696595" y="327948"/>
            <a:ext cx="2038205" cy="548385"/>
          </a:xfrm>
          <a:prstGeom prst="rect">
            <a:avLst/>
          </a:prstGeom>
        </p:spPr>
      </p:pic>
      <p:sp>
        <p:nvSpPr>
          <p:cNvPr id="8" name="Picture Placeholder 9">
            <a:extLst>
              <a:ext uri="{FF2B5EF4-FFF2-40B4-BE49-F238E27FC236}">
                <a16:creationId xmlns:a16="http://schemas.microsoft.com/office/drawing/2014/main" id="{BCDE5D53-9C22-08E4-0CB4-761078100EBD}"/>
              </a:ext>
            </a:extLst>
          </p:cNvPr>
          <p:cNvSpPr>
            <a:spLocks noGrp="1"/>
          </p:cNvSpPr>
          <p:nvPr>
            <p:ph type="pic" sz="quarter" idx="10"/>
          </p:nvPr>
        </p:nvSpPr>
        <p:spPr>
          <a:xfrm>
            <a:off x="0" y="0"/>
            <a:ext cx="5413829" cy="6858000"/>
          </a:xfrm>
          <a:prstGeom prst="rect">
            <a:avLst/>
          </a:prstGeom>
        </p:spPr>
        <p:txBody>
          <a:bodyPr/>
          <a:lstStyle/>
          <a:p>
            <a:r>
              <a:rPr lang="en-US"/>
              <a:t>Click icon to add picture</a:t>
            </a:r>
          </a:p>
        </p:txBody>
      </p:sp>
      <p:sp>
        <p:nvSpPr>
          <p:cNvPr id="14" name="Text Placeholder 20">
            <a:extLst>
              <a:ext uri="{FF2B5EF4-FFF2-40B4-BE49-F238E27FC236}">
                <a16:creationId xmlns:a16="http://schemas.microsoft.com/office/drawing/2014/main" id="{D44D9930-2672-46B8-0ABC-D70F28982714}"/>
              </a:ext>
            </a:extLst>
          </p:cNvPr>
          <p:cNvSpPr>
            <a:spLocks noGrp="1"/>
          </p:cNvSpPr>
          <p:nvPr>
            <p:ph type="body" sz="quarter" idx="11"/>
          </p:nvPr>
        </p:nvSpPr>
        <p:spPr>
          <a:xfrm>
            <a:off x="5867400" y="1376142"/>
            <a:ext cx="5867400" cy="523875"/>
          </a:xfrm>
          <a:prstGeom prst="rect">
            <a:avLst/>
          </a:prstGeom>
        </p:spPr>
        <p:txBody>
          <a:bodyPr/>
          <a:lstStyle>
            <a:lvl1pPr marL="0" indent="0">
              <a:buNone/>
              <a:defRPr b="1">
                <a:solidFill>
                  <a:srgbClr val="0A3254"/>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Master text styles</a:t>
            </a:r>
          </a:p>
        </p:txBody>
      </p:sp>
      <p:sp>
        <p:nvSpPr>
          <p:cNvPr id="15" name="Text Placeholder 23">
            <a:extLst>
              <a:ext uri="{FF2B5EF4-FFF2-40B4-BE49-F238E27FC236}">
                <a16:creationId xmlns:a16="http://schemas.microsoft.com/office/drawing/2014/main" id="{CC133FD1-6038-2580-2F96-F325ED5C7058}"/>
              </a:ext>
            </a:extLst>
          </p:cNvPr>
          <p:cNvSpPr>
            <a:spLocks noGrp="1"/>
          </p:cNvSpPr>
          <p:nvPr>
            <p:ph type="body" sz="quarter" idx="12"/>
          </p:nvPr>
        </p:nvSpPr>
        <p:spPr>
          <a:xfrm>
            <a:off x="5867400" y="2246091"/>
            <a:ext cx="5867400" cy="3590925"/>
          </a:xfrm>
          <a:prstGeom prst="rect">
            <a:avLst/>
          </a:prstGeom>
        </p:spPr>
        <p:txBody>
          <a:bodyPr/>
          <a:lstStyle>
            <a:lvl1pPr marL="0" indent="0" algn="just">
              <a:buNone/>
              <a:defRPr sz="1800">
                <a:latin typeface="+mn-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610712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Dark ">
    <p:bg>
      <p:bgPr>
        <a:solidFill>
          <a:srgbClr val="6D6E7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C050BC-ED57-174F-163E-235C07E6857C}"/>
              </a:ext>
            </a:extLst>
          </p:cNvPr>
          <p:cNvSpPr/>
          <p:nvPr userDrawn="1"/>
        </p:nvSpPr>
        <p:spPr>
          <a:xfrm>
            <a:off x="0" y="-14839"/>
            <a:ext cx="12192000" cy="73118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0"/>
            </a:endParaRPr>
          </a:p>
        </p:txBody>
      </p:sp>
      <p:pic>
        <p:nvPicPr>
          <p:cNvPr id="12" name="Graphic 11">
            <a:extLst>
              <a:ext uri="{FF2B5EF4-FFF2-40B4-BE49-F238E27FC236}">
                <a16:creationId xmlns:a16="http://schemas.microsoft.com/office/drawing/2014/main" id="{87A43E6B-01A4-5205-2892-7E1A7D30C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60961" y="141364"/>
            <a:ext cx="1602439" cy="431141"/>
          </a:xfrm>
          <a:prstGeom prst="rect">
            <a:avLst/>
          </a:prstGeom>
        </p:spPr>
      </p:pic>
      <p:cxnSp>
        <p:nvCxnSpPr>
          <p:cNvPr id="13" name="Straight Connector 12">
            <a:extLst>
              <a:ext uri="{FF2B5EF4-FFF2-40B4-BE49-F238E27FC236}">
                <a16:creationId xmlns:a16="http://schemas.microsoft.com/office/drawing/2014/main" id="{0FC8ACC4-AEEC-42A6-D1CC-4903DA8A2ECC}"/>
              </a:ext>
            </a:extLst>
          </p:cNvPr>
          <p:cNvCxnSpPr>
            <a:cxnSpLocks/>
          </p:cNvCxnSpPr>
          <p:nvPr userDrawn="1"/>
        </p:nvCxnSpPr>
        <p:spPr>
          <a:xfrm>
            <a:off x="0" y="724164"/>
            <a:ext cx="12192000" cy="0"/>
          </a:xfrm>
          <a:prstGeom prst="line">
            <a:avLst/>
          </a:prstGeom>
          <a:ln w="19050">
            <a:solidFill>
              <a:srgbClr val="9ECBE8"/>
            </a:solidFill>
          </a:ln>
        </p:spPr>
        <p:style>
          <a:lnRef idx="1">
            <a:schemeClr val="accent1"/>
          </a:lnRef>
          <a:fillRef idx="0">
            <a:schemeClr val="accent1"/>
          </a:fillRef>
          <a:effectRef idx="0">
            <a:schemeClr val="accent1"/>
          </a:effectRef>
          <a:fontRef idx="minor">
            <a:schemeClr val="tx1"/>
          </a:fontRef>
        </p:style>
      </p:cxnSp>
      <p:sp>
        <p:nvSpPr>
          <p:cNvPr id="2" name="Text Placeholder 18">
            <a:extLst>
              <a:ext uri="{FF2B5EF4-FFF2-40B4-BE49-F238E27FC236}">
                <a16:creationId xmlns:a16="http://schemas.microsoft.com/office/drawing/2014/main" id="{0699DD0D-9470-6EC1-0989-252ABE421BDB}"/>
              </a:ext>
            </a:extLst>
          </p:cNvPr>
          <p:cNvSpPr>
            <a:spLocks noGrp="1"/>
          </p:cNvSpPr>
          <p:nvPr>
            <p:ph type="body" sz="quarter" idx="11"/>
          </p:nvPr>
        </p:nvSpPr>
        <p:spPr>
          <a:xfrm>
            <a:off x="685799" y="1233715"/>
            <a:ext cx="10788041" cy="4633685"/>
          </a:xfrm>
          <a:prstGeom prst="rect">
            <a:avLst/>
          </a:prstGeom>
        </p:spPr>
        <p:txBody>
          <a:bodyPr/>
          <a:lstStyle>
            <a:lvl1pPr marL="0" indent="0" algn="just">
              <a:lnSpc>
                <a:spcPct val="150000"/>
              </a:lnSpc>
              <a:buNone/>
              <a:defRPr sz="1800">
                <a:latin typeface="+mn-lt"/>
                <a:cs typeface="Arial" panose="020B0604020202020204" pitchFamily="34" charset="0"/>
              </a:defRPr>
            </a:lvl1pPr>
          </a:lstStyle>
          <a:p>
            <a:pPr lvl="0"/>
            <a:r>
              <a:rPr lang="en-US"/>
              <a:t>Click to edit Master text styles</a:t>
            </a:r>
          </a:p>
        </p:txBody>
      </p:sp>
      <p:sp>
        <p:nvSpPr>
          <p:cNvPr id="3" name="Text Placeholder 7">
            <a:extLst>
              <a:ext uri="{FF2B5EF4-FFF2-40B4-BE49-F238E27FC236}">
                <a16:creationId xmlns:a16="http://schemas.microsoft.com/office/drawing/2014/main" id="{897755D6-6166-2ECE-1660-5739BEF02349}"/>
              </a:ext>
            </a:extLst>
          </p:cNvPr>
          <p:cNvSpPr>
            <a:spLocks noGrp="1"/>
          </p:cNvSpPr>
          <p:nvPr>
            <p:ph type="body" sz="quarter" idx="14"/>
          </p:nvPr>
        </p:nvSpPr>
        <p:spPr>
          <a:xfrm>
            <a:off x="1188720" y="105805"/>
            <a:ext cx="8552179" cy="540693"/>
          </a:xfrm>
          <a:prstGeom prst="rect">
            <a:avLst/>
          </a:prstGeom>
        </p:spPr>
        <p:txBody>
          <a:bodyPr/>
          <a:lstStyle>
            <a:lvl1pPr marL="0" indent="0">
              <a:buNone/>
              <a:defRPr sz="3200" b="1">
                <a:solidFill>
                  <a:srgbClr val="0A3254"/>
                </a:solidFill>
                <a:latin typeface="Roboto" panose="02000000000000000000" pitchFamily="2" charset="0"/>
                <a:ea typeface="Roboto" panose="02000000000000000000" pitchFamily="2" charset="0"/>
                <a:cs typeface="Arial" panose="020B0604020202020204" pitchFamily="34" charset="0"/>
              </a:defRPr>
            </a:lvl1pPr>
            <a:lvl2pPr>
              <a:defRPr sz="3000" b="1">
                <a:latin typeface="Montserrat" panose="00000500000000000000" pitchFamily="50" charset="0"/>
              </a:defRPr>
            </a:lvl2pPr>
            <a:lvl3pPr>
              <a:defRPr sz="3000" b="1">
                <a:latin typeface="Montserrat" panose="00000500000000000000" pitchFamily="50" charset="0"/>
              </a:defRPr>
            </a:lvl3pPr>
            <a:lvl4pPr>
              <a:defRPr sz="3000" b="1">
                <a:latin typeface="Montserrat" panose="00000500000000000000" pitchFamily="50" charset="0"/>
              </a:defRPr>
            </a:lvl4pPr>
            <a:lvl5pPr>
              <a:defRPr sz="3000" b="1">
                <a:latin typeface="Montserrat" panose="00000500000000000000" pitchFamily="50" charset="0"/>
              </a:defRPr>
            </a:lvl5pPr>
          </a:lstStyle>
          <a:p>
            <a:pPr lvl="0"/>
            <a:r>
              <a:rPr lang="en-US" dirty="0"/>
              <a:t>Click to edit Master text styles</a:t>
            </a:r>
          </a:p>
        </p:txBody>
      </p:sp>
    </p:spTree>
    <p:extLst>
      <p:ext uri="{BB962C8B-B14F-4D97-AF65-F5344CB8AC3E}">
        <p14:creationId xmlns:p14="http://schemas.microsoft.com/office/powerpoint/2010/main" val="29609872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blue and black object&#10;&#10;AI-generated content may be incorrect.">
            <a:extLst>
              <a:ext uri="{FF2B5EF4-FFF2-40B4-BE49-F238E27FC236}">
                <a16:creationId xmlns:a16="http://schemas.microsoft.com/office/drawing/2014/main" id="{164C95A8-6A79-31F6-2933-EECD9DEAFF7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062412"/>
            <a:ext cx="12192000" cy="795588"/>
          </a:xfrm>
          <a:prstGeom prst="rect">
            <a:avLst/>
          </a:prstGeom>
        </p:spPr>
      </p:pic>
      <p:sp>
        <p:nvSpPr>
          <p:cNvPr id="4" name="Textfeld 16">
            <a:extLst>
              <a:ext uri="{FF2B5EF4-FFF2-40B4-BE49-F238E27FC236}">
                <a16:creationId xmlns:a16="http://schemas.microsoft.com/office/drawing/2014/main" id="{238626FD-2A40-CA64-C123-3FD2D877869E}"/>
              </a:ext>
            </a:extLst>
          </p:cNvPr>
          <p:cNvSpPr txBox="1"/>
          <p:nvPr userDrawn="1"/>
        </p:nvSpPr>
        <p:spPr>
          <a:xfrm>
            <a:off x="457200" y="6519285"/>
            <a:ext cx="5410200" cy="276999"/>
          </a:xfrm>
          <a:prstGeom prst="rect">
            <a:avLst/>
          </a:prstGeom>
          <a:noFill/>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de-DE" sz="1200" dirty="0">
                <a:solidFill>
                  <a:srgbClr val="F4F1EA"/>
                </a:solidFill>
                <a:latin typeface="Prompt" panose="00000500000000000000" pitchFamily="2" charset="-34"/>
                <a:ea typeface="Source Sans Pro" panose="020B0503030403020204" pitchFamily="34" charset="0"/>
                <a:cs typeface="Prompt" panose="00000500000000000000" pitchFamily="2" charset="-34"/>
              </a:rPr>
              <a:t>www.OneWaterNB.com</a:t>
            </a:r>
          </a:p>
        </p:txBody>
      </p:sp>
      <p:sp>
        <p:nvSpPr>
          <p:cNvPr id="2" name="TextBox 1">
            <a:extLst>
              <a:ext uri="{FF2B5EF4-FFF2-40B4-BE49-F238E27FC236}">
                <a16:creationId xmlns:a16="http://schemas.microsoft.com/office/drawing/2014/main" id="{5D299EC7-4630-FCB7-103B-1427E8D8CE75}"/>
              </a:ext>
            </a:extLst>
          </p:cNvPr>
          <p:cNvSpPr txBox="1"/>
          <p:nvPr userDrawn="1"/>
        </p:nvSpPr>
        <p:spPr>
          <a:xfrm>
            <a:off x="11692328" y="6519446"/>
            <a:ext cx="442210" cy="338554"/>
          </a:xfrm>
          <a:prstGeom prst="rect">
            <a:avLst/>
          </a:prstGeom>
          <a:noFill/>
        </p:spPr>
        <p:txBody>
          <a:bodyPr wrap="square" rtlCol="0">
            <a:spAutoFit/>
          </a:bodyPr>
          <a:lstStyle/>
          <a:p>
            <a:fld id="{3D8EB044-2D4C-489C-996E-882E1227970F}" type="slidenum">
              <a:rPr lang="en-US" sz="1600" smtClean="0">
                <a:solidFill>
                  <a:schemeClr val="bg1"/>
                </a:solidFill>
              </a:rPr>
              <a:t>‹#›</a:t>
            </a:fld>
            <a:endParaRPr lang="en-US" sz="1600" dirty="0">
              <a:solidFill>
                <a:schemeClr val="bg1"/>
              </a:solidFill>
            </a:endParaRPr>
          </a:p>
        </p:txBody>
      </p:sp>
    </p:spTree>
    <p:extLst>
      <p:ext uri="{BB962C8B-B14F-4D97-AF65-F5344CB8AC3E}">
        <p14:creationId xmlns:p14="http://schemas.microsoft.com/office/powerpoint/2010/main" val="175517944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80" r:id="rId4"/>
    <p:sldLayoutId id="2147483668" r:id="rId5"/>
    <p:sldLayoutId id="2147483669" r:id="rId6"/>
    <p:sldLayoutId id="2147483670" r:id="rId7"/>
    <p:sldLayoutId id="2147483671" r:id="rId8"/>
    <p:sldLayoutId id="2147483678" r:id="rId9"/>
    <p:sldLayoutId id="2147483674" r:id="rId10"/>
    <p:sldLayoutId id="2147483679"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orient="horz" pos="2160" userDrawn="1">
          <p15:clr>
            <a:srgbClr val="F26B43"/>
          </p15:clr>
        </p15:guide>
        <p15:guide id="12" pos="3840" userDrawn="1">
          <p15:clr>
            <a:srgbClr val="F26B43"/>
          </p15:clr>
        </p15:guide>
        <p15:guide id="13" pos="3696" userDrawn="1">
          <p15:clr>
            <a:srgbClr val="F26B43"/>
          </p15:clr>
        </p15:guide>
        <p15:guide id="14" pos="3984" userDrawn="1">
          <p15:clr>
            <a:srgbClr val="F26B43"/>
          </p15:clr>
        </p15:guide>
        <p15:guide id="15" orient="horz" pos="2016" userDrawn="1">
          <p15:clr>
            <a:srgbClr val="F26B43"/>
          </p15:clr>
        </p15:guide>
        <p15:guide id="16" orient="horz" pos="2304" userDrawn="1">
          <p15:clr>
            <a:srgbClr val="F26B43"/>
          </p15:clr>
        </p15:guide>
        <p15:guide id="17" pos="288" userDrawn="1">
          <p15:clr>
            <a:srgbClr val="F26B43"/>
          </p15:clr>
        </p15:guide>
        <p15:guide id="18" orient="horz" pos="288" userDrawn="1">
          <p15:clr>
            <a:srgbClr val="F26B43"/>
          </p15:clr>
        </p15:guide>
        <p15:guide id="19" orient="horz" pos="4032" userDrawn="1">
          <p15:clr>
            <a:srgbClr val="F26B43"/>
          </p15:clr>
        </p15:guide>
        <p15:guide id="20" pos="73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8.sv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hyperlink" Target="https://headwatersatthecomal.com/visit/programs/" TargetMode="External"/><Relationship Id="rId2"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hyperlink" Target="http://www.onewaternb.com/" TargetMode="External"/><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www.nbutexas.com/planning-for-the-future-of-new-braunfels/" TargetMode="Externa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BD58FE9C-1DEF-05F9-387F-A9F8A6A5EC8E}"/>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t="-158"/>
          <a:stretch>
            <a:fillRect/>
          </a:stretch>
        </p:blipFill>
        <p:spPr>
          <a:xfrm>
            <a:off x="7026680" y="-10028"/>
            <a:ext cx="5183187" cy="6364529"/>
          </a:xfrm>
        </p:spPr>
      </p:pic>
      <p:sp>
        <p:nvSpPr>
          <p:cNvPr id="9" name="Text Placeholder 8">
            <a:extLst>
              <a:ext uri="{FF2B5EF4-FFF2-40B4-BE49-F238E27FC236}">
                <a16:creationId xmlns:a16="http://schemas.microsoft.com/office/drawing/2014/main" id="{634B2190-1082-B1F5-7ACF-9DFD3474B62D}"/>
              </a:ext>
            </a:extLst>
          </p:cNvPr>
          <p:cNvSpPr>
            <a:spLocks noGrp="1"/>
          </p:cNvSpPr>
          <p:nvPr>
            <p:ph type="body" sz="quarter" idx="12"/>
          </p:nvPr>
        </p:nvSpPr>
        <p:spPr>
          <a:xfrm>
            <a:off x="2303198" y="2458390"/>
            <a:ext cx="4723482" cy="1352550"/>
          </a:xfrm>
        </p:spPr>
        <p:txBody>
          <a:bodyPr/>
          <a:lstStyle/>
          <a:p>
            <a:r>
              <a:rPr lang="en-US" dirty="0">
                <a:solidFill>
                  <a:srgbClr val="002060"/>
                </a:solidFill>
              </a:rPr>
              <a:t>Water Supply and Planning</a:t>
            </a:r>
          </a:p>
        </p:txBody>
      </p:sp>
      <p:grpSp>
        <p:nvGrpSpPr>
          <p:cNvPr id="7" name="Group 6">
            <a:extLst>
              <a:ext uri="{FF2B5EF4-FFF2-40B4-BE49-F238E27FC236}">
                <a16:creationId xmlns:a16="http://schemas.microsoft.com/office/drawing/2014/main" id="{1AD88BA2-3F7D-D7A0-69E6-CDAF33B0DC3B}"/>
              </a:ext>
            </a:extLst>
          </p:cNvPr>
          <p:cNvGrpSpPr/>
          <p:nvPr/>
        </p:nvGrpSpPr>
        <p:grpSpPr>
          <a:xfrm>
            <a:off x="6822280" y="6043613"/>
            <a:ext cx="5387587" cy="864394"/>
            <a:chOff x="6822280" y="6043613"/>
            <a:chExt cx="5387587" cy="864394"/>
          </a:xfrm>
        </p:grpSpPr>
        <p:pic>
          <p:nvPicPr>
            <p:cNvPr id="5" name="Picture 4" descr="A blue stripe on a black background&#10;&#10;AI-generated content may be incorrect.">
              <a:extLst>
                <a:ext uri="{FF2B5EF4-FFF2-40B4-BE49-F238E27FC236}">
                  <a16:creationId xmlns:a16="http://schemas.microsoft.com/office/drawing/2014/main" id="{F9FB8FC2-AB6C-19E5-1B43-A1CC6BA03F62}"/>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6822280" y="6043613"/>
              <a:ext cx="5387587" cy="864394"/>
            </a:xfrm>
            <a:prstGeom prst="rect">
              <a:avLst/>
            </a:prstGeom>
          </p:spPr>
        </p:pic>
        <p:sp>
          <p:nvSpPr>
            <p:cNvPr id="6" name="Freeform: Shape 5">
              <a:extLst>
                <a:ext uri="{FF2B5EF4-FFF2-40B4-BE49-F238E27FC236}">
                  <a16:creationId xmlns:a16="http://schemas.microsoft.com/office/drawing/2014/main" id="{F6F5856B-166E-F1F2-429F-AD7CF114377F}"/>
                </a:ext>
              </a:extLst>
            </p:cNvPr>
            <p:cNvSpPr>
              <a:spLocks noGrp="1" noRot="1" noMove="1" noResize="1" noEditPoints="1" noAdjustHandles="1" noChangeArrowheads="1" noChangeShapeType="1"/>
            </p:cNvSpPr>
            <p:nvPr/>
          </p:nvSpPr>
          <p:spPr>
            <a:xfrm rot="21402708">
              <a:off x="6931410" y="6062590"/>
              <a:ext cx="741917" cy="316430"/>
            </a:xfrm>
            <a:custGeom>
              <a:avLst/>
              <a:gdLst>
                <a:gd name="connsiteX0" fmla="*/ 701566 w 701566"/>
                <a:gd name="connsiteY0" fmla="*/ 303487 h 303487"/>
                <a:gd name="connsiteX1" fmla="*/ 539969 w 701566"/>
                <a:gd name="connsiteY1" fmla="*/ 252249 h 303487"/>
                <a:gd name="connsiteX2" fmla="*/ 394138 w 701566"/>
                <a:gd name="connsiteY2" fmla="*/ 193128 h 303487"/>
                <a:gd name="connsiteX3" fmla="*/ 307428 w 701566"/>
                <a:gd name="connsiteY3" fmla="*/ 149773 h 303487"/>
                <a:gd name="connsiteX4" fmla="*/ 224659 w 701566"/>
                <a:gd name="connsiteY4" fmla="*/ 126125 h 303487"/>
                <a:gd name="connsiteX5" fmla="*/ 0 w 701566"/>
                <a:gd name="connsiteY5" fmla="*/ 0 h 303487"/>
                <a:gd name="connsiteX6" fmla="*/ 35473 w 701566"/>
                <a:gd name="connsiteY6" fmla="*/ 291662 h 303487"/>
                <a:gd name="connsiteX7" fmla="*/ 173421 w 701566"/>
                <a:gd name="connsiteY7" fmla="*/ 303487 h 303487"/>
                <a:gd name="connsiteX8" fmla="*/ 701566 w 701566"/>
                <a:gd name="connsiteY8" fmla="*/ 303487 h 303487"/>
                <a:gd name="connsiteX0" fmla="*/ 702728 w 702728"/>
                <a:gd name="connsiteY0" fmla="*/ 303487 h 303487"/>
                <a:gd name="connsiteX1" fmla="*/ 541131 w 702728"/>
                <a:gd name="connsiteY1" fmla="*/ 252249 h 303487"/>
                <a:gd name="connsiteX2" fmla="*/ 395300 w 702728"/>
                <a:gd name="connsiteY2" fmla="*/ 193128 h 303487"/>
                <a:gd name="connsiteX3" fmla="*/ 308590 w 702728"/>
                <a:gd name="connsiteY3" fmla="*/ 149773 h 303487"/>
                <a:gd name="connsiteX4" fmla="*/ 225821 w 702728"/>
                <a:gd name="connsiteY4" fmla="*/ 126125 h 303487"/>
                <a:gd name="connsiteX5" fmla="*/ 1162 w 702728"/>
                <a:gd name="connsiteY5" fmla="*/ 0 h 303487"/>
                <a:gd name="connsiteX6" fmla="*/ 0 w 702728"/>
                <a:gd name="connsiteY6" fmla="*/ 242182 h 303487"/>
                <a:gd name="connsiteX7" fmla="*/ 174583 w 702728"/>
                <a:gd name="connsiteY7" fmla="*/ 303487 h 303487"/>
                <a:gd name="connsiteX8" fmla="*/ 702728 w 702728"/>
                <a:gd name="connsiteY8" fmla="*/ 303487 h 303487"/>
                <a:gd name="connsiteX0" fmla="*/ 702728 w 702728"/>
                <a:gd name="connsiteY0" fmla="*/ 303487 h 303487"/>
                <a:gd name="connsiteX1" fmla="*/ 541131 w 702728"/>
                <a:gd name="connsiteY1" fmla="*/ 252249 h 303487"/>
                <a:gd name="connsiteX2" fmla="*/ 395300 w 702728"/>
                <a:gd name="connsiteY2" fmla="*/ 193128 h 303487"/>
                <a:gd name="connsiteX3" fmla="*/ 307233 w 702728"/>
                <a:gd name="connsiteY3" fmla="*/ 173383 h 303487"/>
                <a:gd name="connsiteX4" fmla="*/ 225821 w 702728"/>
                <a:gd name="connsiteY4" fmla="*/ 126125 h 303487"/>
                <a:gd name="connsiteX5" fmla="*/ 1162 w 702728"/>
                <a:gd name="connsiteY5" fmla="*/ 0 h 303487"/>
                <a:gd name="connsiteX6" fmla="*/ 0 w 702728"/>
                <a:gd name="connsiteY6" fmla="*/ 242182 h 303487"/>
                <a:gd name="connsiteX7" fmla="*/ 174583 w 702728"/>
                <a:gd name="connsiteY7" fmla="*/ 303487 h 303487"/>
                <a:gd name="connsiteX8" fmla="*/ 702728 w 702728"/>
                <a:gd name="connsiteY8" fmla="*/ 303487 h 303487"/>
                <a:gd name="connsiteX0" fmla="*/ 731629 w 731629"/>
                <a:gd name="connsiteY0" fmla="*/ 303487 h 303487"/>
                <a:gd name="connsiteX1" fmla="*/ 570032 w 731629"/>
                <a:gd name="connsiteY1" fmla="*/ 252249 h 303487"/>
                <a:gd name="connsiteX2" fmla="*/ 424201 w 731629"/>
                <a:gd name="connsiteY2" fmla="*/ 193128 h 303487"/>
                <a:gd name="connsiteX3" fmla="*/ 336134 w 731629"/>
                <a:gd name="connsiteY3" fmla="*/ 173383 h 303487"/>
                <a:gd name="connsiteX4" fmla="*/ 254722 w 731629"/>
                <a:gd name="connsiteY4" fmla="*/ 126125 h 303487"/>
                <a:gd name="connsiteX5" fmla="*/ 30063 w 731629"/>
                <a:gd name="connsiteY5" fmla="*/ 0 h 303487"/>
                <a:gd name="connsiteX6" fmla="*/ 0 w 731629"/>
                <a:gd name="connsiteY6" fmla="*/ 264208 h 303487"/>
                <a:gd name="connsiteX7" fmla="*/ 203484 w 731629"/>
                <a:gd name="connsiteY7" fmla="*/ 303487 h 303487"/>
                <a:gd name="connsiteX8" fmla="*/ 731629 w 731629"/>
                <a:gd name="connsiteY8" fmla="*/ 303487 h 303487"/>
                <a:gd name="connsiteX0" fmla="*/ 731629 w 731629"/>
                <a:gd name="connsiteY0" fmla="*/ 303487 h 318004"/>
                <a:gd name="connsiteX1" fmla="*/ 570032 w 731629"/>
                <a:gd name="connsiteY1" fmla="*/ 252249 h 318004"/>
                <a:gd name="connsiteX2" fmla="*/ 424201 w 731629"/>
                <a:gd name="connsiteY2" fmla="*/ 193128 h 318004"/>
                <a:gd name="connsiteX3" fmla="*/ 336134 w 731629"/>
                <a:gd name="connsiteY3" fmla="*/ 173383 h 318004"/>
                <a:gd name="connsiteX4" fmla="*/ 254722 w 731629"/>
                <a:gd name="connsiteY4" fmla="*/ 126125 h 318004"/>
                <a:gd name="connsiteX5" fmla="*/ 30063 w 731629"/>
                <a:gd name="connsiteY5" fmla="*/ 0 h 318004"/>
                <a:gd name="connsiteX6" fmla="*/ 0 w 731629"/>
                <a:gd name="connsiteY6" fmla="*/ 264208 h 318004"/>
                <a:gd name="connsiteX7" fmla="*/ 250025 w 731629"/>
                <a:gd name="connsiteY7" fmla="*/ 318004 h 318004"/>
                <a:gd name="connsiteX8" fmla="*/ 731629 w 731629"/>
                <a:gd name="connsiteY8" fmla="*/ 303487 h 318004"/>
                <a:gd name="connsiteX0" fmla="*/ 730724 w 730724"/>
                <a:gd name="connsiteY0" fmla="*/ 303487 h 318004"/>
                <a:gd name="connsiteX1" fmla="*/ 569127 w 730724"/>
                <a:gd name="connsiteY1" fmla="*/ 252249 h 318004"/>
                <a:gd name="connsiteX2" fmla="*/ 423296 w 730724"/>
                <a:gd name="connsiteY2" fmla="*/ 193128 h 318004"/>
                <a:gd name="connsiteX3" fmla="*/ 335229 w 730724"/>
                <a:gd name="connsiteY3" fmla="*/ 173383 h 318004"/>
                <a:gd name="connsiteX4" fmla="*/ 253817 w 730724"/>
                <a:gd name="connsiteY4" fmla="*/ 126125 h 318004"/>
                <a:gd name="connsiteX5" fmla="*/ 29158 w 730724"/>
                <a:gd name="connsiteY5" fmla="*/ 0 h 318004"/>
                <a:gd name="connsiteX6" fmla="*/ 0 w 730724"/>
                <a:gd name="connsiteY6" fmla="*/ 248469 h 318004"/>
                <a:gd name="connsiteX7" fmla="*/ 249120 w 730724"/>
                <a:gd name="connsiteY7" fmla="*/ 318004 h 318004"/>
                <a:gd name="connsiteX8" fmla="*/ 730724 w 730724"/>
                <a:gd name="connsiteY8" fmla="*/ 303487 h 318004"/>
                <a:gd name="connsiteX0" fmla="*/ 730724 w 730724"/>
                <a:gd name="connsiteY0" fmla="*/ 303487 h 316430"/>
                <a:gd name="connsiteX1" fmla="*/ 569127 w 730724"/>
                <a:gd name="connsiteY1" fmla="*/ 252249 h 316430"/>
                <a:gd name="connsiteX2" fmla="*/ 423296 w 730724"/>
                <a:gd name="connsiteY2" fmla="*/ 193128 h 316430"/>
                <a:gd name="connsiteX3" fmla="*/ 335229 w 730724"/>
                <a:gd name="connsiteY3" fmla="*/ 173383 h 316430"/>
                <a:gd name="connsiteX4" fmla="*/ 253817 w 730724"/>
                <a:gd name="connsiteY4" fmla="*/ 126125 h 316430"/>
                <a:gd name="connsiteX5" fmla="*/ 29158 w 730724"/>
                <a:gd name="connsiteY5" fmla="*/ 0 h 316430"/>
                <a:gd name="connsiteX6" fmla="*/ 0 w 730724"/>
                <a:gd name="connsiteY6" fmla="*/ 248469 h 316430"/>
                <a:gd name="connsiteX7" fmla="*/ 254935 w 730724"/>
                <a:gd name="connsiteY7" fmla="*/ 316430 h 316430"/>
                <a:gd name="connsiteX8" fmla="*/ 730724 w 730724"/>
                <a:gd name="connsiteY8" fmla="*/ 303487 h 316430"/>
                <a:gd name="connsiteX0" fmla="*/ 734965 w 734965"/>
                <a:gd name="connsiteY0" fmla="*/ 303487 h 316430"/>
                <a:gd name="connsiteX1" fmla="*/ 573368 w 734965"/>
                <a:gd name="connsiteY1" fmla="*/ 252249 h 316430"/>
                <a:gd name="connsiteX2" fmla="*/ 427537 w 734965"/>
                <a:gd name="connsiteY2" fmla="*/ 193128 h 316430"/>
                <a:gd name="connsiteX3" fmla="*/ 339470 w 734965"/>
                <a:gd name="connsiteY3" fmla="*/ 173383 h 316430"/>
                <a:gd name="connsiteX4" fmla="*/ 258058 w 734965"/>
                <a:gd name="connsiteY4" fmla="*/ 126125 h 316430"/>
                <a:gd name="connsiteX5" fmla="*/ 33399 w 734965"/>
                <a:gd name="connsiteY5" fmla="*/ 0 h 316430"/>
                <a:gd name="connsiteX6" fmla="*/ 0 w 734965"/>
                <a:gd name="connsiteY6" fmla="*/ 255858 h 316430"/>
                <a:gd name="connsiteX7" fmla="*/ 259176 w 734965"/>
                <a:gd name="connsiteY7" fmla="*/ 316430 h 316430"/>
                <a:gd name="connsiteX8" fmla="*/ 734965 w 734965"/>
                <a:gd name="connsiteY8" fmla="*/ 303487 h 316430"/>
                <a:gd name="connsiteX0" fmla="*/ 734965 w 734965"/>
                <a:gd name="connsiteY0" fmla="*/ 303487 h 316430"/>
                <a:gd name="connsiteX1" fmla="*/ 573368 w 734965"/>
                <a:gd name="connsiteY1" fmla="*/ 252249 h 316430"/>
                <a:gd name="connsiteX2" fmla="*/ 427537 w 734965"/>
                <a:gd name="connsiteY2" fmla="*/ 193128 h 316430"/>
                <a:gd name="connsiteX3" fmla="*/ 336649 w 734965"/>
                <a:gd name="connsiteY3" fmla="*/ 156048 h 316430"/>
                <a:gd name="connsiteX4" fmla="*/ 258058 w 734965"/>
                <a:gd name="connsiteY4" fmla="*/ 126125 h 316430"/>
                <a:gd name="connsiteX5" fmla="*/ 33399 w 734965"/>
                <a:gd name="connsiteY5" fmla="*/ 0 h 316430"/>
                <a:gd name="connsiteX6" fmla="*/ 0 w 734965"/>
                <a:gd name="connsiteY6" fmla="*/ 255858 h 316430"/>
                <a:gd name="connsiteX7" fmla="*/ 259176 w 734965"/>
                <a:gd name="connsiteY7" fmla="*/ 316430 h 316430"/>
                <a:gd name="connsiteX8" fmla="*/ 734965 w 734965"/>
                <a:gd name="connsiteY8" fmla="*/ 303487 h 316430"/>
                <a:gd name="connsiteX0" fmla="*/ 734965 w 734965"/>
                <a:gd name="connsiteY0" fmla="*/ 303487 h 316430"/>
                <a:gd name="connsiteX1" fmla="*/ 573368 w 734965"/>
                <a:gd name="connsiteY1" fmla="*/ 252249 h 316430"/>
                <a:gd name="connsiteX2" fmla="*/ 427537 w 734965"/>
                <a:gd name="connsiteY2" fmla="*/ 193128 h 316430"/>
                <a:gd name="connsiteX3" fmla="*/ 336649 w 734965"/>
                <a:gd name="connsiteY3" fmla="*/ 156048 h 316430"/>
                <a:gd name="connsiteX4" fmla="*/ 82298 w 734965"/>
                <a:gd name="connsiteY4" fmla="*/ 30161 h 316430"/>
                <a:gd name="connsiteX5" fmla="*/ 33399 w 734965"/>
                <a:gd name="connsiteY5" fmla="*/ 0 h 316430"/>
                <a:gd name="connsiteX6" fmla="*/ 0 w 734965"/>
                <a:gd name="connsiteY6" fmla="*/ 255858 h 316430"/>
                <a:gd name="connsiteX7" fmla="*/ 259176 w 734965"/>
                <a:gd name="connsiteY7" fmla="*/ 316430 h 316430"/>
                <a:gd name="connsiteX8" fmla="*/ 734965 w 734965"/>
                <a:gd name="connsiteY8" fmla="*/ 303487 h 316430"/>
                <a:gd name="connsiteX0" fmla="*/ 741917 w 741917"/>
                <a:gd name="connsiteY0" fmla="*/ 315336 h 316430"/>
                <a:gd name="connsiteX1" fmla="*/ 573368 w 741917"/>
                <a:gd name="connsiteY1" fmla="*/ 252249 h 316430"/>
                <a:gd name="connsiteX2" fmla="*/ 427537 w 741917"/>
                <a:gd name="connsiteY2" fmla="*/ 193128 h 316430"/>
                <a:gd name="connsiteX3" fmla="*/ 336649 w 741917"/>
                <a:gd name="connsiteY3" fmla="*/ 156048 h 316430"/>
                <a:gd name="connsiteX4" fmla="*/ 82298 w 741917"/>
                <a:gd name="connsiteY4" fmla="*/ 30161 h 316430"/>
                <a:gd name="connsiteX5" fmla="*/ 33399 w 741917"/>
                <a:gd name="connsiteY5" fmla="*/ 0 h 316430"/>
                <a:gd name="connsiteX6" fmla="*/ 0 w 741917"/>
                <a:gd name="connsiteY6" fmla="*/ 255858 h 316430"/>
                <a:gd name="connsiteX7" fmla="*/ 259176 w 741917"/>
                <a:gd name="connsiteY7" fmla="*/ 316430 h 316430"/>
                <a:gd name="connsiteX8" fmla="*/ 741917 w 741917"/>
                <a:gd name="connsiteY8" fmla="*/ 315336 h 316430"/>
                <a:gd name="connsiteX0" fmla="*/ 741917 w 741917"/>
                <a:gd name="connsiteY0" fmla="*/ 315336 h 316430"/>
                <a:gd name="connsiteX1" fmla="*/ 573368 w 741917"/>
                <a:gd name="connsiteY1" fmla="*/ 252249 h 316430"/>
                <a:gd name="connsiteX2" fmla="*/ 427537 w 741917"/>
                <a:gd name="connsiteY2" fmla="*/ 193128 h 316430"/>
                <a:gd name="connsiteX3" fmla="*/ 287726 w 741917"/>
                <a:gd name="connsiteY3" fmla="*/ 210481 h 316430"/>
                <a:gd name="connsiteX4" fmla="*/ 82298 w 741917"/>
                <a:gd name="connsiteY4" fmla="*/ 30161 h 316430"/>
                <a:gd name="connsiteX5" fmla="*/ 33399 w 741917"/>
                <a:gd name="connsiteY5" fmla="*/ 0 h 316430"/>
                <a:gd name="connsiteX6" fmla="*/ 0 w 741917"/>
                <a:gd name="connsiteY6" fmla="*/ 255858 h 316430"/>
                <a:gd name="connsiteX7" fmla="*/ 259176 w 741917"/>
                <a:gd name="connsiteY7" fmla="*/ 316430 h 316430"/>
                <a:gd name="connsiteX8" fmla="*/ 741917 w 741917"/>
                <a:gd name="connsiteY8" fmla="*/ 315336 h 316430"/>
                <a:gd name="connsiteX0" fmla="*/ 741917 w 741917"/>
                <a:gd name="connsiteY0" fmla="*/ 315336 h 316430"/>
                <a:gd name="connsiteX1" fmla="*/ 573368 w 741917"/>
                <a:gd name="connsiteY1" fmla="*/ 252249 h 316430"/>
                <a:gd name="connsiteX2" fmla="*/ 423733 w 741917"/>
                <a:gd name="connsiteY2" fmla="*/ 192910 h 316430"/>
                <a:gd name="connsiteX3" fmla="*/ 287726 w 741917"/>
                <a:gd name="connsiteY3" fmla="*/ 210481 h 316430"/>
                <a:gd name="connsiteX4" fmla="*/ 82298 w 741917"/>
                <a:gd name="connsiteY4" fmla="*/ 30161 h 316430"/>
                <a:gd name="connsiteX5" fmla="*/ 33399 w 741917"/>
                <a:gd name="connsiteY5" fmla="*/ 0 h 316430"/>
                <a:gd name="connsiteX6" fmla="*/ 0 w 741917"/>
                <a:gd name="connsiteY6" fmla="*/ 255858 h 316430"/>
                <a:gd name="connsiteX7" fmla="*/ 259176 w 741917"/>
                <a:gd name="connsiteY7" fmla="*/ 316430 h 316430"/>
                <a:gd name="connsiteX8" fmla="*/ 741917 w 741917"/>
                <a:gd name="connsiteY8" fmla="*/ 315336 h 316430"/>
                <a:gd name="connsiteX0" fmla="*/ 741917 w 741917"/>
                <a:gd name="connsiteY0" fmla="*/ 315336 h 316430"/>
                <a:gd name="connsiteX1" fmla="*/ 573368 w 741917"/>
                <a:gd name="connsiteY1" fmla="*/ 252249 h 316430"/>
                <a:gd name="connsiteX2" fmla="*/ 423733 w 741917"/>
                <a:gd name="connsiteY2" fmla="*/ 192910 h 316430"/>
                <a:gd name="connsiteX3" fmla="*/ 310350 w 741917"/>
                <a:gd name="connsiteY3" fmla="*/ 148812 h 316430"/>
                <a:gd name="connsiteX4" fmla="*/ 82298 w 741917"/>
                <a:gd name="connsiteY4" fmla="*/ 30161 h 316430"/>
                <a:gd name="connsiteX5" fmla="*/ 33399 w 741917"/>
                <a:gd name="connsiteY5" fmla="*/ 0 h 316430"/>
                <a:gd name="connsiteX6" fmla="*/ 0 w 741917"/>
                <a:gd name="connsiteY6" fmla="*/ 255858 h 316430"/>
                <a:gd name="connsiteX7" fmla="*/ 259176 w 741917"/>
                <a:gd name="connsiteY7" fmla="*/ 316430 h 316430"/>
                <a:gd name="connsiteX8" fmla="*/ 741917 w 741917"/>
                <a:gd name="connsiteY8" fmla="*/ 315336 h 31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917" h="316430">
                  <a:moveTo>
                    <a:pt x="741917" y="315336"/>
                  </a:moveTo>
                  <a:lnTo>
                    <a:pt x="573368" y="252249"/>
                  </a:lnTo>
                  <a:lnTo>
                    <a:pt x="423733" y="192910"/>
                  </a:lnTo>
                  <a:lnTo>
                    <a:pt x="310350" y="148812"/>
                  </a:lnTo>
                  <a:lnTo>
                    <a:pt x="82298" y="30161"/>
                  </a:lnTo>
                  <a:lnTo>
                    <a:pt x="33399" y="0"/>
                  </a:lnTo>
                  <a:cubicBezTo>
                    <a:pt x="33012" y="80727"/>
                    <a:pt x="387" y="175131"/>
                    <a:pt x="0" y="255858"/>
                  </a:cubicBezTo>
                  <a:lnTo>
                    <a:pt x="259176" y="316430"/>
                  </a:lnTo>
                  <a:lnTo>
                    <a:pt x="741917" y="315336"/>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 Placeholder 3">
            <a:extLst>
              <a:ext uri="{FF2B5EF4-FFF2-40B4-BE49-F238E27FC236}">
                <a16:creationId xmlns:a16="http://schemas.microsoft.com/office/drawing/2014/main" id="{F0B0F3A1-29DD-4A68-8B2A-833D1A860033}"/>
              </a:ext>
            </a:extLst>
          </p:cNvPr>
          <p:cNvSpPr>
            <a:spLocks noGrp="1"/>
          </p:cNvSpPr>
          <p:nvPr>
            <p:ph type="body" sz="quarter" idx="13"/>
          </p:nvPr>
        </p:nvSpPr>
        <p:spPr>
          <a:xfrm>
            <a:off x="457200" y="4241823"/>
            <a:ext cx="4789488" cy="758825"/>
          </a:xfrm>
        </p:spPr>
        <p:txBody>
          <a:bodyPr/>
          <a:lstStyle/>
          <a:p>
            <a:r>
              <a:rPr lang="en-US" dirty="0"/>
              <a:t>Robin Gary, One Water Program Manager</a:t>
            </a:r>
          </a:p>
        </p:txBody>
      </p:sp>
      <p:pic>
        <p:nvPicPr>
          <p:cNvPr id="10" name="Picture 9">
            <a:extLst>
              <a:ext uri="{FF2B5EF4-FFF2-40B4-BE49-F238E27FC236}">
                <a16:creationId xmlns:a16="http://schemas.microsoft.com/office/drawing/2014/main" id="{174928A6-600F-BFD1-2AD7-4A0FC0BE26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731" y="2538788"/>
            <a:ext cx="1582600" cy="890212"/>
          </a:xfrm>
          <a:prstGeom prst="rect">
            <a:avLst/>
          </a:prstGeom>
        </p:spPr>
      </p:pic>
      <p:sp>
        <p:nvSpPr>
          <p:cNvPr id="11" name="TextBox 10">
            <a:extLst>
              <a:ext uri="{FF2B5EF4-FFF2-40B4-BE49-F238E27FC236}">
                <a16:creationId xmlns:a16="http://schemas.microsoft.com/office/drawing/2014/main" id="{90EAFD22-CAA1-7FF5-BC64-B7170A003F45}"/>
              </a:ext>
            </a:extLst>
          </p:cNvPr>
          <p:cNvSpPr txBox="1"/>
          <p:nvPr/>
        </p:nvSpPr>
        <p:spPr>
          <a:xfrm rot="16200000">
            <a:off x="-139472" y="2753062"/>
            <a:ext cx="1051008" cy="461665"/>
          </a:xfrm>
          <a:prstGeom prst="rect">
            <a:avLst/>
          </a:prstGeom>
          <a:noFill/>
        </p:spPr>
        <p:txBody>
          <a:bodyPr wrap="square" rtlCol="0">
            <a:spAutoFit/>
          </a:bodyPr>
          <a:lstStyle/>
          <a:p>
            <a:r>
              <a:rPr lang="en-US" sz="2400" dirty="0">
                <a:solidFill>
                  <a:srgbClr val="9ECAE8"/>
                </a:solidFill>
                <a:latin typeface="Roboto Black" panose="02000000000000000000" pitchFamily="2" charset="0"/>
                <a:ea typeface="Roboto Black" panose="02000000000000000000" pitchFamily="2" charset="0"/>
                <a:cs typeface="Roboto Black" panose="02000000000000000000" pitchFamily="2" charset="0"/>
              </a:rPr>
              <a:t>DEMO</a:t>
            </a:r>
          </a:p>
        </p:txBody>
      </p:sp>
    </p:spTree>
    <p:extLst>
      <p:ext uri="{BB962C8B-B14F-4D97-AF65-F5344CB8AC3E}">
        <p14:creationId xmlns:p14="http://schemas.microsoft.com/office/powerpoint/2010/main" val="1727776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E35BF35-2736-DC01-3FDB-219A81841BCD}"/>
              </a:ext>
            </a:extLst>
          </p:cNvPr>
          <p:cNvPicPr>
            <a:picLocks noChangeAspect="1"/>
          </p:cNvPicPr>
          <p:nvPr/>
        </p:nvPicPr>
        <p:blipFill>
          <a:blip r:embed="rId2">
            <a:extLst>
              <a:ext uri="{28A0092B-C50C-407E-A947-70E740481C1C}">
                <a14:useLocalDpi xmlns:a14="http://schemas.microsoft.com/office/drawing/2010/main" val="0"/>
              </a:ext>
            </a:extLst>
          </a:blip>
          <a:srcRect l="10" t="-70" r="-10" b="15432"/>
          <a:stretch>
            <a:fillRect/>
          </a:stretch>
        </p:blipFill>
        <p:spPr>
          <a:xfrm>
            <a:off x="0" y="83704"/>
            <a:ext cx="12189645" cy="6675120"/>
          </a:xfrm>
          <a:prstGeom prst="rect">
            <a:avLst/>
          </a:prstGeom>
        </p:spPr>
      </p:pic>
      <p:pic>
        <p:nvPicPr>
          <p:cNvPr id="4" name="Picture 3">
            <a:extLst>
              <a:ext uri="{FF2B5EF4-FFF2-40B4-BE49-F238E27FC236}">
                <a16:creationId xmlns:a16="http://schemas.microsoft.com/office/drawing/2014/main" id="{46653A3F-68F7-C59D-E47A-35689D462417}"/>
              </a:ext>
            </a:extLst>
          </p:cNvPr>
          <p:cNvPicPr>
            <a:picLocks noChangeAspect="1"/>
          </p:cNvPicPr>
          <p:nvPr/>
        </p:nvPicPr>
        <p:blipFill>
          <a:blip r:embed="rId3">
            <a:extLst>
              <a:ext uri="{28A0092B-C50C-407E-A947-70E740481C1C}">
                <a14:useLocalDpi xmlns:a14="http://schemas.microsoft.com/office/drawing/2010/main" val="0"/>
              </a:ext>
            </a:extLst>
          </a:blip>
          <a:srcRect b="15428"/>
          <a:stretch>
            <a:fillRect/>
          </a:stretch>
        </p:blipFill>
        <p:spPr>
          <a:xfrm>
            <a:off x="3048" y="105805"/>
            <a:ext cx="12188952" cy="6669571"/>
          </a:xfrm>
          <a:prstGeom prst="rect">
            <a:avLst/>
          </a:prstGeom>
        </p:spPr>
      </p:pic>
      <p:pic>
        <p:nvPicPr>
          <p:cNvPr id="12" name="Picture 11">
            <a:extLst>
              <a:ext uri="{FF2B5EF4-FFF2-40B4-BE49-F238E27FC236}">
                <a16:creationId xmlns:a16="http://schemas.microsoft.com/office/drawing/2014/main" id="{48944E48-2A87-EF51-5082-BF7F8D3B3890}"/>
              </a:ext>
            </a:extLst>
          </p:cNvPr>
          <p:cNvPicPr>
            <a:picLocks noChangeAspect="1"/>
          </p:cNvPicPr>
          <p:nvPr/>
        </p:nvPicPr>
        <p:blipFill>
          <a:blip r:embed="rId4">
            <a:extLst>
              <a:ext uri="{28A0092B-C50C-407E-A947-70E740481C1C}">
                <a14:useLocalDpi xmlns:a14="http://schemas.microsoft.com/office/drawing/2010/main" val="0"/>
              </a:ext>
            </a:extLst>
          </a:blip>
          <a:srcRect b="15428"/>
          <a:stretch>
            <a:fillRect/>
          </a:stretch>
        </p:blipFill>
        <p:spPr>
          <a:xfrm>
            <a:off x="3048" y="94214"/>
            <a:ext cx="12188952" cy="6669571"/>
          </a:xfrm>
          <a:prstGeom prst="rect">
            <a:avLst/>
          </a:prstGeom>
        </p:spPr>
      </p:pic>
      <p:sp>
        <p:nvSpPr>
          <p:cNvPr id="6" name="Oval 5">
            <a:extLst>
              <a:ext uri="{FF2B5EF4-FFF2-40B4-BE49-F238E27FC236}">
                <a16:creationId xmlns:a16="http://schemas.microsoft.com/office/drawing/2014/main" id="{C3670FBF-BD35-1D01-2594-AAFCAF733DE1}"/>
              </a:ext>
            </a:extLst>
          </p:cNvPr>
          <p:cNvSpPr/>
          <p:nvPr/>
        </p:nvSpPr>
        <p:spPr>
          <a:xfrm>
            <a:off x="5589104" y="1186090"/>
            <a:ext cx="3335821" cy="661225"/>
          </a:xfrm>
          <a:prstGeom prst="ellipse">
            <a:avLst/>
          </a:prstGeom>
          <a:noFill/>
          <a:ln w="571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232D131-025D-B16E-3DA2-9A089C0195A4}"/>
              </a:ext>
            </a:extLst>
          </p:cNvPr>
          <p:cNvSpPr/>
          <p:nvPr/>
        </p:nvSpPr>
        <p:spPr>
          <a:xfrm>
            <a:off x="8009936" y="163615"/>
            <a:ext cx="3962400" cy="78954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Pawn with solid fill">
            <a:extLst>
              <a:ext uri="{FF2B5EF4-FFF2-40B4-BE49-F238E27FC236}">
                <a16:creationId xmlns:a16="http://schemas.microsoft.com/office/drawing/2014/main" id="{4E9F7666-6FA7-AA7B-507A-BE6055AA0EB2}"/>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9358177" y="105805"/>
            <a:ext cx="914400" cy="914400"/>
          </a:xfrm>
          <a:prstGeom prst="rect">
            <a:avLst/>
          </a:prstGeom>
        </p:spPr>
      </p:pic>
      <p:sp>
        <p:nvSpPr>
          <p:cNvPr id="9" name="TextBox 8">
            <a:extLst>
              <a:ext uri="{FF2B5EF4-FFF2-40B4-BE49-F238E27FC236}">
                <a16:creationId xmlns:a16="http://schemas.microsoft.com/office/drawing/2014/main" id="{C6544C89-3DDB-7E84-C72B-6A82D7A1E874}"/>
              </a:ext>
            </a:extLst>
          </p:cNvPr>
          <p:cNvSpPr txBox="1"/>
          <p:nvPr/>
        </p:nvSpPr>
        <p:spPr>
          <a:xfrm>
            <a:off x="8354332" y="82624"/>
            <a:ext cx="1268640" cy="923330"/>
          </a:xfrm>
          <a:prstGeom prst="rect">
            <a:avLst/>
          </a:prstGeom>
          <a:noFill/>
        </p:spPr>
        <p:txBody>
          <a:bodyPr wrap="square" rtlCol="0">
            <a:spAutoFit/>
          </a:bodyPr>
          <a:lstStyle/>
          <a:p>
            <a:r>
              <a:rPr lang="en-US" sz="5400" b="1" dirty="0"/>
              <a:t>+14</a:t>
            </a:r>
          </a:p>
        </p:txBody>
      </p:sp>
      <p:sp>
        <p:nvSpPr>
          <p:cNvPr id="10" name="TextBox 9">
            <a:extLst>
              <a:ext uri="{FF2B5EF4-FFF2-40B4-BE49-F238E27FC236}">
                <a16:creationId xmlns:a16="http://schemas.microsoft.com/office/drawing/2014/main" id="{8ABA5D42-5B7E-6DE7-1FD0-4F6B304E3E0D}"/>
              </a:ext>
            </a:extLst>
          </p:cNvPr>
          <p:cNvSpPr txBox="1"/>
          <p:nvPr/>
        </p:nvSpPr>
        <p:spPr>
          <a:xfrm>
            <a:off x="10173606" y="82624"/>
            <a:ext cx="1819275" cy="923330"/>
          </a:xfrm>
          <a:prstGeom prst="rect">
            <a:avLst/>
          </a:prstGeom>
          <a:noFill/>
        </p:spPr>
        <p:txBody>
          <a:bodyPr wrap="square" rtlCol="0">
            <a:spAutoFit/>
          </a:bodyPr>
          <a:lstStyle/>
          <a:p>
            <a:r>
              <a:rPr lang="en-US" sz="5400" b="1" dirty="0"/>
              <a:t>= 31</a:t>
            </a:r>
          </a:p>
        </p:txBody>
      </p:sp>
    </p:spTree>
    <p:extLst>
      <p:ext uri="{BB962C8B-B14F-4D97-AF65-F5344CB8AC3E}">
        <p14:creationId xmlns:p14="http://schemas.microsoft.com/office/powerpoint/2010/main" val="155042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C478EE-892D-F739-1BA3-B99A5C7A6F11}"/>
              </a:ext>
            </a:extLst>
          </p:cNvPr>
          <p:cNvPicPr>
            <a:picLocks noChangeAspect="1"/>
          </p:cNvPicPr>
          <p:nvPr/>
        </p:nvPicPr>
        <p:blipFill>
          <a:blip r:embed="rId2">
            <a:extLst>
              <a:ext uri="{28A0092B-C50C-407E-A947-70E740481C1C}">
                <a14:useLocalDpi xmlns:a14="http://schemas.microsoft.com/office/drawing/2010/main" val="0"/>
              </a:ext>
            </a:extLst>
          </a:blip>
          <a:srcRect l="76" t="38" r="-76" b="15470"/>
          <a:stretch>
            <a:fillRect/>
          </a:stretch>
        </p:blipFill>
        <p:spPr>
          <a:xfrm>
            <a:off x="0" y="81501"/>
            <a:ext cx="12210553" cy="6675120"/>
          </a:xfrm>
          <a:prstGeom prst="rect">
            <a:avLst/>
          </a:prstGeom>
        </p:spPr>
      </p:pic>
      <p:cxnSp>
        <p:nvCxnSpPr>
          <p:cNvPr id="7" name="Straight Connector 6">
            <a:extLst>
              <a:ext uri="{FF2B5EF4-FFF2-40B4-BE49-F238E27FC236}">
                <a16:creationId xmlns:a16="http://schemas.microsoft.com/office/drawing/2014/main" id="{62125F8F-686D-4C0E-5F9E-EA4789EC8BD4}"/>
              </a:ext>
            </a:extLst>
          </p:cNvPr>
          <p:cNvCxnSpPr/>
          <p:nvPr/>
        </p:nvCxnSpPr>
        <p:spPr>
          <a:xfrm>
            <a:off x="5774267" y="1608667"/>
            <a:ext cx="3022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05FD474-A5E7-BC8D-E2F9-1DCE9E762707}"/>
              </a:ext>
            </a:extLst>
          </p:cNvPr>
          <p:cNvSpPr txBox="1"/>
          <p:nvPr/>
        </p:nvSpPr>
        <p:spPr>
          <a:xfrm>
            <a:off x="7285567" y="101379"/>
            <a:ext cx="2750079" cy="830997"/>
          </a:xfrm>
          <a:prstGeom prst="rect">
            <a:avLst/>
          </a:prstGeom>
          <a:noFill/>
        </p:spPr>
        <p:txBody>
          <a:bodyPr wrap="square" rtlCol="0">
            <a:spAutoFit/>
          </a:bodyPr>
          <a:lstStyle/>
          <a:p>
            <a:pPr algn="ctr"/>
            <a:r>
              <a:rPr lang="en-US" sz="2400" b="1" dirty="0">
                <a:solidFill>
                  <a:srgbClr val="FFFF00"/>
                </a:solidFill>
                <a:effectLst>
                  <a:outerShdw blurRad="50800" dist="38100" dir="2700000" algn="tl" rotWithShape="0">
                    <a:prstClr val="black">
                      <a:alpha val="40000"/>
                    </a:prstClr>
                  </a:outerShdw>
                </a:effectLst>
              </a:rPr>
              <a:t>What about the unexpected?</a:t>
            </a:r>
          </a:p>
        </p:txBody>
      </p:sp>
    </p:spTree>
    <p:extLst>
      <p:ext uri="{BB962C8B-B14F-4D97-AF65-F5344CB8AC3E}">
        <p14:creationId xmlns:p14="http://schemas.microsoft.com/office/powerpoint/2010/main" val="81457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3B1490-FE46-56A7-073C-920E78C95DDE}"/>
              </a:ext>
            </a:extLst>
          </p:cNvPr>
          <p:cNvSpPr>
            <a:spLocks noGrp="1"/>
          </p:cNvSpPr>
          <p:nvPr>
            <p:ph type="body" sz="quarter" idx="14"/>
          </p:nvPr>
        </p:nvSpPr>
        <p:spPr>
          <a:xfrm>
            <a:off x="1" y="105805"/>
            <a:ext cx="10304910" cy="540693"/>
          </a:xfrm>
        </p:spPr>
        <p:txBody>
          <a:bodyPr/>
          <a:lstStyle/>
          <a:p>
            <a:r>
              <a:rPr lang="en-US" dirty="0"/>
              <a:t>Good News: </a:t>
            </a:r>
            <a:r>
              <a:rPr lang="en-US" b="0" dirty="0"/>
              <a:t>Innovative design, efficiency, conservation </a:t>
            </a:r>
          </a:p>
        </p:txBody>
      </p:sp>
      <p:pic>
        <p:nvPicPr>
          <p:cNvPr id="4" name="Picture 3">
            <a:extLst>
              <a:ext uri="{FF2B5EF4-FFF2-40B4-BE49-F238E27FC236}">
                <a16:creationId xmlns:a16="http://schemas.microsoft.com/office/drawing/2014/main" id="{B1281E55-C260-0932-4349-69AD7B000C86}"/>
              </a:ext>
            </a:extLst>
          </p:cNvPr>
          <p:cNvPicPr>
            <a:picLocks noChangeAspect="1"/>
          </p:cNvPicPr>
          <p:nvPr/>
        </p:nvPicPr>
        <p:blipFill>
          <a:blip r:embed="rId2"/>
          <a:stretch>
            <a:fillRect/>
          </a:stretch>
        </p:blipFill>
        <p:spPr>
          <a:xfrm>
            <a:off x="1265237" y="830537"/>
            <a:ext cx="9039674" cy="5196926"/>
          </a:xfrm>
          <a:prstGeom prst="rect">
            <a:avLst/>
          </a:prstGeom>
        </p:spPr>
      </p:pic>
    </p:spTree>
    <p:extLst>
      <p:ext uri="{BB962C8B-B14F-4D97-AF65-F5344CB8AC3E}">
        <p14:creationId xmlns:p14="http://schemas.microsoft.com/office/powerpoint/2010/main" val="3441911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472156-CE01-6719-DBE3-87DFB00A8864}"/>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D298CB5B-239F-9136-0112-2AA586BA2569}"/>
              </a:ext>
            </a:extLst>
          </p:cNvPr>
          <p:cNvSpPr>
            <a:spLocks noGrp="1"/>
          </p:cNvSpPr>
          <p:nvPr>
            <p:ph type="body" sz="quarter" idx="14"/>
          </p:nvPr>
        </p:nvSpPr>
        <p:spPr/>
        <p:txBody>
          <a:bodyPr/>
          <a:lstStyle/>
          <a:p>
            <a:endParaRPr lang="en-US"/>
          </a:p>
        </p:txBody>
      </p:sp>
      <p:pic>
        <p:nvPicPr>
          <p:cNvPr id="6" name="Picture 5">
            <a:extLst>
              <a:ext uri="{FF2B5EF4-FFF2-40B4-BE49-F238E27FC236}">
                <a16:creationId xmlns:a16="http://schemas.microsoft.com/office/drawing/2014/main" id="{81695FC8-0D70-0A8C-4B55-4236A19CED1E}"/>
              </a:ext>
            </a:extLst>
          </p:cNvPr>
          <p:cNvPicPr>
            <a:picLocks noChangeAspect="1"/>
          </p:cNvPicPr>
          <p:nvPr/>
        </p:nvPicPr>
        <p:blipFill>
          <a:blip r:embed="rId2">
            <a:extLst>
              <a:ext uri="{28A0092B-C50C-407E-A947-70E740481C1C}">
                <a14:useLocalDpi xmlns:a14="http://schemas.microsoft.com/office/drawing/2010/main" val="0"/>
              </a:ext>
            </a:extLst>
          </a:blip>
          <a:srcRect t="-237" b="15889"/>
          <a:stretch>
            <a:fillRect/>
          </a:stretch>
        </p:blipFill>
        <p:spPr>
          <a:xfrm>
            <a:off x="0" y="87014"/>
            <a:ext cx="12231533" cy="6675120"/>
          </a:xfrm>
          <a:prstGeom prst="rect">
            <a:avLst/>
          </a:prstGeom>
        </p:spPr>
      </p:pic>
      <p:sp>
        <p:nvSpPr>
          <p:cNvPr id="4" name="Oval 3">
            <a:extLst>
              <a:ext uri="{FF2B5EF4-FFF2-40B4-BE49-F238E27FC236}">
                <a16:creationId xmlns:a16="http://schemas.microsoft.com/office/drawing/2014/main" id="{984073C8-7374-1CEC-74A7-C1707E255CF5}"/>
              </a:ext>
            </a:extLst>
          </p:cNvPr>
          <p:cNvSpPr/>
          <p:nvPr/>
        </p:nvSpPr>
        <p:spPr>
          <a:xfrm>
            <a:off x="8873940" y="1179285"/>
            <a:ext cx="3335821" cy="661225"/>
          </a:xfrm>
          <a:prstGeom prst="ellipse">
            <a:avLst/>
          </a:prstGeom>
          <a:noFill/>
          <a:ln w="571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695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0D7072-C18B-FE81-ACB6-A5FC042C31DB}"/>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F0ED7CD6-07F0-D390-15D2-05A13FC35B9B}"/>
              </a:ext>
            </a:extLst>
          </p:cNvPr>
          <p:cNvSpPr>
            <a:spLocks noGrp="1"/>
          </p:cNvSpPr>
          <p:nvPr>
            <p:ph type="body" sz="quarter" idx="14"/>
          </p:nvPr>
        </p:nvSpPr>
        <p:spPr/>
        <p:txBody>
          <a:bodyPr/>
          <a:lstStyle/>
          <a:p>
            <a:endParaRPr lang="en-US"/>
          </a:p>
        </p:txBody>
      </p:sp>
      <p:pic>
        <p:nvPicPr>
          <p:cNvPr id="6" name="Picture 5">
            <a:extLst>
              <a:ext uri="{FF2B5EF4-FFF2-40B4-BE49-F238E27FC236}">
                <a16:creationId xmlns:a16="http://schemas.microsoft.com/office/drawing/2014/main" id="{84B082D4-1842-3E97-DCD5-81352494D3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24" y="-951345"/>
            <a:ext cx="12202886" cy="8135257"/>
          </a:xfrm>
          <a:prstGeom prst="rect">
            <a:avLst/>
          </a:prstGeom>
        </p:spPr>
      </p:pic>
      <p:sp>
        <p:nvSpPr>
          <p:cNvPr id="7" name="Rectangle 6">
            <a:extLst>
              <a:ext uri="{FF2B5EF4-FFF2-40B4-BE49-F238E27FC236}">
                <a16:creationId xmlns:a16="http://schemas.microsoft.com/office/drawing/2014/main" id="{583221A1-1159-139A-6DFB-CF8566960985}"/>
              </a:ext>
            </a:extLst>
          </p:cNvPr>
          <p:cNvSpPr/>
          <p:nvPr/>
        </p:nvSpPr>
        <p:spPr>
          <a:xfrm rot="20585909">
            <a:off x="8823354" y="1795774"/>
            <a:ext cx="3005951" cy="1754326"/>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Future</a:t>
            </a:r>
          </a:p>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So Bright!</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891668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EB6152-5DE0-F269-13C9-22CAC0F37D6F}"/>
              </a:ext>
            </a:extLst>
          </p:cNvPr>
          <p:cNvSpPr>
            <a:spLocks noGrp="1"/>
          </p:cNvSpPr>
          <p:nvPr>
            <p:ph type="body" sz="quarter" idx="14"/>
          </p:nvPr>
        </p:nvSpPr>
        <p:spPr>
          <a:xfrm>
            <a:off x="131696" y="105805"/>
            <a:ext cx="9609204" cy="540693"/>
          </a:xfrm>
        </p:spPr>
        <p:txBody>
          <a:bodyPr/>
          <a:lstStyle/>
          <a:p>
            <a:r>
              <a:rPr lang="en-US" dirty="0"/>
              <a:t>Daily Capacity</a:t>
            </a:r>
          </a:p>
        </p:txBody>
      </p:sp>
      <p:pic>
        <p:nvPicPr>
          <p:cNvPr id="4" name="Picture 3">
            <a:extLst>
              <a:ext uri="{FF2B5EF4-FFF2-40B4-BE49-F238E27FC236}">
                <a16:creationId xmlns:a16="http://schemas.microsoft.com/office/drawing/2014/main" id="{D399F6DD-2775-84DC-3D48-AE21A323EC97}"/>
              </a:ext>
            </a:extLst>
          </p:cNvPr>
          <p:cNvPicPr>
            <a:picLocks noChangeAspect="1"/>
          </p:cNvPicPr>
          <p:nvPr/>
        </p:nvPicPr>
        <p:blipFill>
          <a:blip r:embed="rId3">
            <a:extLst>
              <a:ext uri="{28A0092B-C50C-407E-A947-70E740481C1C}">
                <a14:useLocalDpi xmlns:a14="http://schemas.microsoft.com/office/drawing/2010/main" val="0"/>
              </a:ext>
            </a:extLst>
          </a:blip>
          <a:srcRect t="92794" r="37137"/>
          <a:stretch>
            <a:fillRect/>
          </a:stretch>
        </p:blipFill>
        <p:spPr>
          <a:xfrm>
            <a:off x="2224672" y="5403926"/>
            <a:ext cx="7630886" cy="675687"/>
          </a:xfrm>
          <a:prstGeom prst="rect">
            <a:avLst/>
          </a:prstGeom>
        </p:spPr>
      </p:pic>
      <p:sp>
        <p:nvSpPr>
          <p:cNvPr id="2" name="TextBox 1">
            <a:extLst>
              <a:ext uri="{FF2B5EF4-FFF2-40B4-BE49-F238E27FC236}">
                <a16:creationId xmlns:a16="http://schemas.microsoft.com/office/drawing/2014/main" id="{80602D38-16AB-667E-E867-0B3CE27B422E}"/>
              </a:ext>
            </a:extLst>
          </p:cNvPr>
          <p:cNvSpPr txBox="1"/>
          <p:nvPr/>
        </p:nvSpPr>
        <p:spPr>
          <a:xfrm>
            <a:off x="287079" y="938392"/>
            <a:ext cx="4857749" cy="523220"/>
          </a:xfrm>
          <a:prstGeom prst="rect">
            <a:avLst/>
          </a:prstGeom>
          <a:noFill/>
        </p:spPr>
        <p:txBody>
          <a:bodyPr wrap="square">
            <a:spAutoFit/>
          </a:bodyPr>
          <a:lstStyle/>
          <a:p>
            <a:r>
              <a:rPr lang="en-US" sz="2800" dirty="0">
                <a:latin typeface="Roboto" panose="02000000000000000000" pitchFamily="2" charset="0"/>
                <a:ea typeface="Roboto" panose="02000000000000000000" pitchFamily="2" charset="0"/>
                <a:cs typeface="Roboto" panose="02000000000000000000" pitchFamily="2" charset="0"/>
              </a:rPr>
              <a:t>MGD:  Million gallons per day</a:t>
            </a:r>
          </a:p>
        </p:txBody>
      </p:sp>
      <p:pic>
        <p:nvPicPr>
          <p:cNvPr id="5" name="Picture 4">
            <a:extLst>
              <a:ext uri="{FF2B5EF4-FFF2-40B4-BE49-F238E27FC236}">
                <a16:creationId xmlns:a16="http://schemas.microsoft.com/office/drawing/2014/main" id="{E10A5338-3D38-95CC-EA2B-02827285F9C8}"/>
              </a:ext>
            </a:extLst>
          </p:cNvPr>
          <p:cNvPicPr>
            <a:picLocks noChangeAspect="1"/>
          </p:cNvPicPr>
          <p:nvPr/>
        </p:nvPicPr>
        <p:blipFill>
          <a:blip r:embed="rId3">
            <a:extLst>
              <a:ext uri="{28A0092B-C50C-407E-A947-70E740481C1C}">
                <a14:useLocalDpi xmlns:a14="http://schemas.microsoft.com/office/drawing/2010/main" val="0"/>
              </a:ext>
            </a:extLst>
          </a:blip>
          <a:srcRect l="41546" t="86503" r="53499" b="7731"/>
          <a:stretch>
            <a:fillRect/>
          </a:stretch>
        </p:blipFill>
        <p:spPr>
          <a:xfrm>
            <a:off x="7256687" y="4803670"/>
            <a:ext cx="601451" cy="540694"/>
          </a:xfrm>
          <a:prstGeom prst="rect">
            <a:avLst/>
          </a:prstGeom>
        </p:spPr>
      </p:pic>
      <p:pic>
        <p:nvPicPr>
          <p:cNvPr id="6" name="Picture 5">
            <a:extLst>
              <a:ext uri="{FF2B5EF4-FFF2-40B4-BE49-F238E27FC236}">
                <a16:creationId xmlns:a16="http://schemas.microsoft.com/office/drawing/2014/main" id="{AFA6955D-7F77-0D7E-DB9D-B9F62F0F10C3}"/>
              </a:ext>
            </a:extLst>
          </p:cNvPr>
          <p:cNvPicPr>
            <a:picLocks noChangeAspect="1"/>
          </p:cNvPicPr>
          <p:nvPr/>
        </p:nvPicPr>
        <p:blipFill>
          <a:blip r:embed="rId3">
            <a:extLst>
              <a:ext uri="{28A0092B-C50C-407E-A947-70E740481C1C}">
                <a14:useLocalDpi xmlns:a14="http://schemas.microsoft.com/office/drawing/2010/main" val="0"/>
              </a:ext>
            </a:extLst>
          </a:blip>
          <a:srcRect l="50725" t="82473" r="41262" b="7731"/>
          <a:stretch>
            <a:fillRect/>
          </a:stretch>
        </p:blipFill>
        <p:spPr>
          <a:xfrm>
            <a:off x="8432298" y="4438022"/>
            <a:ext cx="972705" cy="918618"/>
          </a:xfrm>
          <a:prstGeom prst="rect">
            <a:avLst/>
          </a:prstGeom>
        </p:spPr>
      </p:pic>
      <p:pic>
        <p:nvPicPr>
          <p:cNvPr id="7" name="Picture 6">
            <a:extLst>
              <a:ext uri="{FF2B5EF4-FFF2-40B4-BE49-F238E27FC236}">
                <a16:creationId xmlns:a16="http://schemas.microsoft.com/office/drawing/2014/main" id="{1DFD3B02-8706-6B28-28D7-63C76B79C4BF}"/>
              </a:ext>
            </a:extLst>
          </p:cNvPr>
          <p:cNvPicPr>
            <a:picLocks noChangeAspect="1"/>
          </p:cNvPicPr>
          <p:nvPr/>
        </p:nvPicPr>
        <p:blipFill>
          <a:blip r:embed="rId3">
            <a:extLst>
              <a:ext uri="{28A0092B-C50C-407E-A947-70E740481C1C}">
                <a14:useLocalDpi xmlns:a14="http://schemas.microsoft.com/office/drawing/2010/main" val="0"/>
              </a:ext>
            </a:extLst>
          </a:blip>
          <a:srcRect l="31557" t="82473" r="62159" b="7731"/>
          <a:stretch>
            <a:fillRect/>
          </a:stretch>
        </p:blipFill>
        <p:spPr>
          <a:xfrm>
            <a:off x="6040115" y="4438022"/>
            <a:ext cx="762815" cy="918618"/>
          </a:xfrm>
          <a:prstGeom prst="rect">
            <a:avLst/>
          </a:prstGeom>
        </p:spPr>
      </p:pic>
      <p:pic>
        <p:nvPicPr>
          <p:cNvPr id="9" name="Picture 8">
            <a:extLst>
              <a:ext uri="{FF2B5EF4-FFF2-40B4-BE49-F238E27FC236}">
                <a16:creationId xmlns:a16="http://schemas.microsoft.com/office/drawing/2014/main" id="{ED7A20AF-7835-C80F-56D2-03D0FD9D116C}"/>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7731"/>
          <a:stretch>
            <a:fillRect/>
          </a:stretch>
        </p:blipFill>
        <p:spPr>
          <a:xfrm>
            <a:off x="2922025" y="4425746"/>
            <a:ext cx="679689" cy="918618"/>
          </a:xfrm>
          <a:prstGeom prst="rect">
            <a:avLst/>
          </a:prstGeom>
        </p:spPr>
      </p:pic>
      <p:pic>
        <p:nvPicPr>
          <p:cNvPr id="10" name="Picture 9">
            <a:extLst>
              <a:ext uri="{FF2B5EF4-FFF2-40B4-BE49-F238E27FC236}">
                <a16:creationId xmlns:a16="http://schemas.microsoft.com/office/drawing/2014/main" id="{97B2BF7C-18E9-9CDA-DBDB-203C322910B8}"/>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7731"/>
          <a:stretch>
            <a:fillRect/>
          </a:stretch>
        </p:blipFill>
        <p:spPr>
          <a:xfrm>
            <a:off x="3593960" y="4430301"/>
            <a:ext cx="679689" cy="918618"/>
          </a:xfrm>
          <a:prstGeom prst="rect">
            <a:avLst/>
          </a:prstGeom>
        </p:spPr>
      </p:pic>
      <p:pic>
        <p:nvPicPr>
          <p:cNvPr id="11" name="Picture 10">
            <a:extLst>
              <a:ext uri="{FF2B5EF4-FFF2-40B4-BE49-F238E27FC236}">
                <a16:creationId xmlns:a16="http://schemas.microsoft.com/office/drawing/2014/main" id="{F8EAFD7D-977B-2B80-F741-BFBAAAD99665}"/>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2917950" y="3537109"/>
            <a:ext cx="679689" cy="893192"/>
          </a:xfrm>
          <a:prstGeom prst="rect">
            <a:avLst/>
          </a:prstGeom>
        </p:spPr>
      </p:pic>
      <p:pic>
        <p:nvPicPr>
          <p:cNvPr id="12" name="Picture 11">
            <a:extLst>
              <a:ext uri="{FF2B5EF4-FFF2-40B4-BE49-F238E27FC236}">
                <a16:creationId xmlns:a16="http://schemas.microsoft.com/office/drawing/2014/main" id="{9FC102F9-6F3C-3AEF-6628-4DC0E422BAC6}"/>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3602924" y="3537109"/>
            <a:ext cx="679689" cy="893192"/>
          </a:xfrm>
          <a:prstGeom prst="rect">
            <a:avLst/>
          </a:prstGeom>
        </p:spPr>
      </p:pic>
      <p:pic>
        <p:nvPicPr>
          <p:cNvPr id="13" name="Picture 12">
            <a:extLst>
              <a:ext uri="{FF2B5EF4-FFF2-40B4-BE49-F238E27FC236}">
                <a16:creationId xmlns:a16="http://schemas.microsoft.com/office/drawing/2014/main" id="{4AB5B99E-503A-843B-1BA1-6F1DC5793310}"/>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2917476" y="2643917"/>
            <a:ext cx="679689" cy="893192"/>
          </a:xfrm>
          <a:prstGeom prst="rect">
            <a:avLst/>
          </a:prstGeom>
        </p:spPr>
      </p:pic>
      <p:pic>
        <p:nvPicPr>
          <p:cNvPr id="14" name="Picture 13">
            <a:extLst>
              <a:ext uri="{FF2B5EF4-FFF2-40B4-BE49-F238E27FC236}">
                <a16:creationId xmlns:a16="http://schemas.microsoft.com/office/drawing/2014/main" id="{F6046C10-F7E2-226E-7BB4-0962DA6CEC41}"/>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3593959" y="2648472"/>
            <a:ext cx="679689" cy="893192"/>
          </a:xfrm>
          <a:prstGeom prst="rect">
            <a:avLst/>
          </a:prstGeom>
        </p:spPr>
      </p:pic>
      <p:pic>
        <p:nvPicPr>
          <p:cNvPr id="15" name="Picture 14">
            <a:extLst>
              <a:ext uri="{FF2B5EF4-FFF2-40B4-BE49-F238E27FC236}">
                <a16:creationId xmlns:a16="http://schemas.microsoft.com/office/drawing/2014/main" id="{2E349675-A35E-10B3-14FA-0F3C4AD37070}"/>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2908511" y="1753003"/>
            <a:ext cx="679689" cy="893192"/>
          </a:xfrm>
          <a:prstGeom prst="rect">
            <a:avLst/>
          </a:prstGeom>
        </p:spPr>
      </p:pic>
      <p:pic>
        <p:nvPicPr>
          <p:cNvPr id="16" name="Picture 15">
            <a:extLst>
              <a:ext uri="{FF2B5EF4-FFF2-40B4-BE49-F238E27FC236}">
                <a16:creationId xmlns:a16="http://schemas.microsoft.com/office/drawing/2014/main" id="{F2DEC0EB-ADB9-0771-0247-1CC28ADB3B26}"/>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3584994" y="1764390"/>
            <a:ext cx="679689" cy="893192"/>
          </a:xfrm>
          <a:prstGeom prst="rect">
            <a:avLst/>
          </a:prstGeom>
        </p:spPr>
      </p:pic>
      <p:pic>
        <p:nvPicPr>
          <p:cNvPr id="18" name="Picture 17">
            <a:extLst>
              <a:ext uri="{FF2B5EF4-FFF2-40B4-BE49-F238E27FC236}">
                <a16:creationId xmlns:a16="http://schemas.microsoft.com/office/drawing/2014/main" id="{E50D4F13-F66F-0837-3660-2E66E8A2E385}"/>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7731"/>
          <a:stretch>
            <a:fillRect/>
          </a:stretch>
        </p:blipFill>
        <p:spPr>
          <a:xfrm>
            <a:off x="2259718" y="4425746"/>
            <a:ext cx="679689" cy="918618"/>
          </a:xfrm>
          <a:prstGeom prst="rect">
            <a:avLst/>
          </a:prstGeom>
        </p:spPr>
      </p:pic>
      <p:pic>
        <p:nvPicPr>
          <p:cNvPr id="19" name="Picture 18">
            <a:extLst>
              <a:ext uri="{FF2B5EF4-FFF2-40B4-BE49-F238E27FC236}">
                <a16:creationId xmlns:a16="http://schemas.microsoft.com/office/drawing/2014/main" id="{4352A21B-C573-5AAF-14E3-E275D35671FE}"/>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2255643" y="3537109"/>
            <a:ext cx="679689" cy="893192"/>
          </a:xfrm>
          <a:prstGeom prst="rect">
            <a:avLst/>
          </a:prstGeom>
        </p:spPr>
      </p:pic>
      <p:pic>
        <p:nvPicPr>
          <p:cNvPr id="20" name="Picture 19">
            <a:extLst>
              <a:ext uri="{FF2B5EF4-FFF2-40B4-BE49-F238E27FC236}">
                <a16:creationId xmlns:a16="http://schemas.microsoft.com/office/drawing/2014/main" id="{D4378FB5-517F-E551-6457-1E169BD3BC8F}"/>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2255169" y="2643917"/>
            <a:ext cx="679689" cy="893192"/>
          </a:xfrm>
          <a:prstGeom prst="rect">
            <a:avLst/>
          </a:prstGeom>
        </p:spPr>
      </p:pic>
      <p:pic>
        <p:nvPicPr>
          <p:cNvPr id="21" name="Picture 20">
            <a:extLst>
              <a:ext uri="{FF2B5EF4-FFF2-40B4-BE49-F238E27FC236}">
                <a16:creationId xmlns:a16="http://schemas.microsoft.com/office/drawing/2014/main" id="{679FB46F-1286-7E6D-A648-17F2DCD1D4CA}"/>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2246204" y="1753003"/>
            <a:ext cx="679689" cy="893192"/>
          </a:xfrm>
          <a:prstGeom prst="rect">
            <a:avLst/>
          </a:prstGeom>
        </p:spPr>
      </p:pic>
      <p:pic>
        <p:nvPicPr>
          <p:cNvPr id="22" name="Picture 21">
            <a:extLst>
              <a:ext uri="{FF2B5EF4-FFF2-40B4-BE49-F238E27FC236}">
                <a16:creationId xmlns:a16="http://schemas.microsoft.com/office/drawing/2014/main" id="{37B7C93A-55C7-13E4-A359-BC1A5790B8C6}"/>
              </a:ext>
            </a:extLst>
          </p:cNvPr>
          <p:cNvPicPr>
            <a:picLocks noChangeAspect="1"/>
          </p:cNvPicPr>
          <p:nvPr/>
        </p:nvPicPr>
        <p:blipFill>
          <a:blip r:embed="rId3">
            <a:extLst>
              <a:ext uri="{28A0092B-C50C-407E-A947-70E740481C1C}">
                <a14:useLocalDpi xmlns:a14="http://schemas.microsoft.com/office/drawing/2010/main" val="0"/>
              </a:ext>
            </a:extLst>
          </a:blip>
          <a:srcRect l="20077" t="82473" r="73961" b="7731"/>
          <a:stretch>
            <a:fillRect/>
          </a:stretch>
        </p:blipFill>
        <p:spPr>
          <a:xfrm>
            <a:off x="4665425" y="3556232"/>
            <a:ext cx="704354" cy="894066"/>
          </a:xfrm>
          <a:prstGeom prst="rect">
            <a:avLst/>
          </a:prstGeom>
        </p:spPr>
      </p:pic>
      <p:pic>
        <p:nvPicPr>
          <p:cNvPr id="23" name="Picture 22">
            <a:extLst>
              <a:ext uri="{FF2B5EF4-FFF2-40B4-BE49-F238E27FC236}">
                <a16:creationId xmlns:a16="http://schemas.microsoft.com/office/drawing/2014/main" id="{01CBACD5-E139-07A5-7AFE-A0399E666935}"/>
              </a:ext>
            </a:extLst>
          </p:cNvPr>
          <p:cNvPicPr>
            <a:picLocks noChangeAspect="1"/>
          </p:cNvPicPr>
          <p:nvPr/>
        </p:nvPicPr>
        <p:blipFill>
          <a:blip r:embed="rId3">
            <a:extLst>
              <a:ext uri="{28A0092B-C50C-407E-A947-70E740481C1C}">
                <a14:useLocalDpi xmlns:a14="http://schemas.microsoft.com/office/drawing/2010/main" val="0"/>
              </a:ext>
            </a:extLst>
          </a:blip>
          <a:srcRect l="20077" t="82473" r="73961" b="7731"/>
          <a:stretch>
            <a:fillRect/>
          </a:stretch>
        </p:blipFill>
        <p:spPr>
          <a:xfrm>
            <a:off x="4657624" y="2660115"/>
            <a:ext cx="704354" cy="894066"/>
          </a:xfrm>
          <a:prstGeom prst="rect">
            <a:avLst/>
          </a:prstGeom>
        </p:spPr>
      </p:pic>
      <p:pic>
        <p:nvPicPr>
          <p:cNvPr id="8" name="Picture 7">
            <a:extLst>
              <a:ext uri="{FF2B5EF4-FFF2-40B4-BE49-F238E27FC236}">
                <a16:creationId xmlns:a16="http://schemas.microsoft.com/office/drawing/2014/main" id="{2B6A686F-667D-11E7-A3CC-78B7FC03DF50}"/>
              </a:ext>
            </a:extLst>
          </p:cNvPr>
          <p:cNvPicPr>
            <a:picLocks noChangeAspect="1"/>
          </p:cNvPicPr>
          <p:nvPr/>
        </p:nvPicPr>
        <p:blipFill>
          <a:blip r:embed="rId3">
            <a:extLst>
              <a:ext uri="{28A0092B-C50C-407E-A947-70E740481C1C}">
                <a14:useLocalDpi xmlns:a14="http://schemas.microsoft.com/office/drawing/2010/main" val="0"/>
              </a:ext>
            </a:extLst>
          </a:blip>
          <a:srcRect l="20077" t="82473" r="73961" b="7731"/>
          <a:stretch>
            <a:fillRect/>
          </a:stretch>
        </p:blipFill>
        <p:spPr>
          <a:xfrm>
            <a:off x="4657624" y="4450298"/>
            <a:ext cx="704354" cy="894066"/>
          </a:xfrm>
          <a:prstGeom prst="rect">
            <a:avLst/>
          </a:prstGeom>
        </p:spPr>
      </p:pic>
      <p:pic>
        <p:nvPicPr>
          <p:cNvPr id="25" name="Picture 24">
            <a:extLst>
              <a:ext uri="{FF2B5EF4-FFF2-40B4-BE49-F238E27FC236}">
                <a16:creationId xmlns:a16="http://schemas.microsoft.com/office/drawing/2014/main" id="{432AAA66-4033-5A74-42D7-690815D21D6E}"/>
              </a:ext>
            </a:extLst>
          </p:cNvPr>
          <p:cNvPicPr>
            <a:picLocks noChangeAspect="1"/>
          </p:cNvPicPr>
          <p:nvPr/>
        </p:nvPicPr>
        <p:blipFill>
          <a:blip r:embed="rId3">
            <a:extLst>
              <a:ext uri="{28A0092B-C50C-407E-A947-70E740481C1C}">
                <a14:useLocalDpi xmlns:a14="http://schemas.microsoft.com/office/drawing/2010/main" val="0"/>
              </a:ext>
            </a:extLst>
          </a:blip>
          <a:srcRect l="20077" t="82473" r="73961" b="12621"/>
          <a:stretch>
            <a:fillRect/>
          </a:stretch>
        </p:blipFill>
        <p:spPr>
          <a:xfrm>
            <a:off x="4657624" y="2211334"/>
            <a:ext cx="704354" cy="447755"/>
          </a:xfrm>
          <a:prstGeom prst="rect">
            <a:avLst/>
          </a:prstGeom>
        </p:spPr>
      </p:pic>
      <p:pic>
        <p:nvPicPr>
          <p:cNvPr id="26" name="Picture 25">
            <a:extLst>
              <a:ext uri="{FF2B5EF4-FFF2-40B4-BE49-F238E27FC236}">
                <a16:creationId xmlns:a16="http://schemas.microsoft.com/office/drawing/2014/main" id="{FF97F366-D767-B7BF-2A01-9028704E7FAE}"/>
              </a:ext>
            </a:extLst>
          </p:cNvPr>
          <p:cNvPicPr>
            <a:picLocks noChangeAspect="1"/>
          </p:cNvPicPr>
          <p:nvPr/>
        </p:nvPicPr>
        <p:blipFill>
          <a:blip r:embed="rId3">
            <a:extLst>
              <a:ext uri="{28A0092B-C50C-407E-A947-70E740481C1C}">
                <a14:useLocalDpi xmlns:a14="http://schemas.microsoft.com/office/drawing/2010/main" val="0"/>
              </a:ext>
            </a:extLst>
          </a:blip>
          <a:srcRect l="20077" t="82473" r="76966" b="12621"/>
          <a:stretch>
            <a:fillRect/>
          </a:stretch>
        </p:blipFill>
        <p:spPr>
          <a:xfrm>
            <a:off x="4657624" y="1772596"/>
            <a:ext cx="349346" cy="447755"/>
          </a:xfrm>
          <a:prstGeom prst="rect">
            <a:avLst/>
          </a:prstGeom>
        </p:spPr>
      </p:pic>
      <p:pic>
        <p:nvPicPr>
          <p:cNvPr id="27" name="Picture 26">
            <a:extLst>
              <a:ext uri="{FF2B5EF4-FFF2-40B4-BE49-F238E27FC236}">
                <a16:creationId xmlns:a16="http://schemas.microsoft.com/office/drawing/2014/main" id="{B1D3A246-185B-A3B5-040E-A2F7EAC86D42}"/>
              </a:ext>
            </a:extLst>
          </p:cNvPr>
          <p:cNvPicPr>
            <a:picLocks noChangeAspect="1"/>
          </p:cNvPicPr>
          <p:nvPr/>
        </p:nvPicPr>
        <p:blipFill>
          <a:blip r:embed="rId3">
            <a:extLst>
              <a:ext uri="{28A0092B-C50C-407E-A947-70E740481C1C}">
                <a14:useLocalDpi xmlns:a14="http://schemas.microsoft.com/office/drawing/2010/main" val="0"/>
              </a:ext>
            </a:extLst>
          </a:blip>
          <a:srcRect l="31557" t="82473" r="62159" b="7731"/>
          <a:stretch>
            <a:fillRect/>
          </a:stretch>
        </p:blipFill>
        <p:spPr>
          <a:xfrm>
            <a:off x="6040115" y="3524396"/>
            <a:ext cx="762815" cy="918618"/>
          </a:xfrm>
          <a:prstGeom prst="rect">
            <a:avLst/>
          </a:prstGeom>
        </p:spPr>
      </p:pic>
      <p:pic>
        <p:nvPicPr>
          <p:cNvPr id="28" name="Picture 27">
            <a:extLst>
              <a:ext uri="{FF2B5EF4-FFF2-40B4-BE49-F238E27FC236}">
                <a16:creationId xmlns:a16="http://schemas.microsoft.com/office/drawing/2014/main" id="{E10B8C6D-3336-B5FB-8637-621C4531608E}"/>
              </a:ext>
            </a:extLst>
          </p:cNvPr>
          <p:cNvPicPr>
            <a:picLocks noChangeAspect="1"/>
          </p:cNvPicPr>
          <p:nvPr/>
        </p:nvPicPr>
        <p:blipFill>
          <a:blip r:embed="rId3">
            <a:extLst>
              <a:ext uri="{28A0092B-C50C-407E-A947-70E740481C1C}">
                <a14:useLocalDpi xmlns:a14="http://schemas.microsoft.com/office/drawing/2010/main" val="0"/>
              </a:ext>
            </a:extLst>
          </a:blip>
          <a:srcRect l="31557" t="82473" r="62159" b="7731"/>
          <a:stretch>
            <a:fillRect/>
          </a:stretch>
        </p:blipFill>
        <p:spPr>
          <a:xfrm>
            <a:off x="6040114" y="2607859"/>
            <a:ext cx="762815" cy="918618"/>
          </a:xfrm>
          <a:prstGeom prst="rect">
            <a:avLst/>
          </a:prstGeom>
        </p:spPr>
      </p:pic>
      <p:pic>
        <p:nvPicPr>
          <p:cNvPr id="29" name="Picture 28">
            <a:extLst>
              <a:ext uri="{FF2B5EF4-FFF2-40B4-BE49-F238E27FC236}">
                <a16:creationId xmlns:a16="http://schemas.microsoft.com/office/drawing/2014/main" id="{0F9FA4A5-51B8-357C-47D0-6360A930AD37}"/>
              </a:ext>
            </a:extLst>
          </p:cNvPr>
          <p:cNvPicPr>
            <a:picLocks noChangeAspect="1"/>
          </p:cNvPicPr>
          <p:nvPr/>
        </p:nvPicPr>
        <p:blipFill>
          <a:blip r:embed="rId3">
            <a:extLst>
              <a:ext uri="{28A0092B-C50C-407E-A947-70E740481C1C}">
                <a14:useLocalDpi xmlns:a14="http://schemas.microsoft.com/office/drawing/2010/main" val="0"/>
              </a:ext>
            </a:extLst>
          </a:blip>
          <a:srcRect l="31557" t="87352" r="62159" b="7731"/>
          <a:stretch>
            <a:fillRect/>
          </a:stretch>
        </p:blipFill>
        <p:spPr>
          <a:xfrm>
            <a:off x="6040114" y="2146812"/>
            <a:ext cx="762815" cy="461047"/>
          </a:xfrm>
          <a:prstGeom prst="rect">
            <a:avLst/>
          </a:prstGeom>
        </p:spPr>
      </p:pic>
      <p:pic>
        <p:nvPicPr>
          <p:cNvPr id="30" name="Picture 29">
            <a:extLst>
              <a:ext uri="{FF2B5EF4-FFF2-40B4-BE49-F238E27FC236}">
                <a16:creationId xmlns:a16="http://schemas.microsoft.com/office/drawing/2014/main" id="{A81C0581-1B13-D000-4778-D942BEAF4A23}"/>
              </a:ext>
            </a:extLst>
          </p:cNvPr>
          <p:cNvPicPr>
            <a:picLocks noChangeAspect="1"/>
          </p:cNvPicPr>
          <p:nvPr/>
        </p:nvPicPr>
        <p:blipFill>
          <a:blip r:embed="rId3">
            <a:extLst>
              <a:ext uri="{28A0092B-C50C-407E-A947-70E740481C1C}">
                <a14:useLocalDpi xmlns:a14="http://schemas.microsoft.com/office/drawing/2010/main" val="0"/>
              </a:ext>
            </a:extLst>
          </a:blip>
          <a:srcRect l="31557" t="87352" r="63746" b="7731"/>
          <a:stretch>
            <a:fillRect/>
          </a:stretch>
        </p:blipFill>
        <p:spPr>
          <a:xfrm>
            <a:off x="6040114" y="1685765"/>
            <a:ext cx="570159" cy="461047"/>
          </a:xfrm>
          <a:prstGeom prst="rect">
            <a:avLst/>
          </a:prstGeom>
        </p:spPr>
      </p:pic>
      <p:pic>
        <p:nvPicPr>
          <p:cNvPr id="31" name="Picture 30">
            <a:extLst>
              <a:ext uri="{FF2B5EF4-FFF2-40B4-BE49-F238E27FC236}">
                <a16:creationId xmlns:a16="http://schemas.microsoft.com/office/drawing/2014/main" id="{A154E9F5-A8FF-6C80-99A7-21BBB5AE4E72}"/>
              </a:ext>
            </a:extLst>
          </p:cNvPr>
          <p:cNvPicPr>
            <a:picLocks noChangeAspect="1"/>
          </p:cNvPicPr>
          <p:nvPr/>
        </p:nvPicPr>
        <p:blipFill>
          <a:blip r:embed="rId3">
            <a:extLst>
              <a:ext uri="{28A0092B-C50C-407E-A947-70E740481C1C}">
                <a14:useLocalDpi xmlns:a14="http://schemas.microsoft.com/office/drawing/2010/main" val="0"/>
              </a:ext>
            </a:extLst>
          </a:blip>
          <a:srcRect l="50725" t="82473" r="41262" b="7731"/>
          <a:stretch>
            <a:fillRect/>
          </a:stretch>
        </p:blipFill>
        <p:spPr>
          <a:xfrm>
            <a:off x="8432297" y="3542692"/>
            <a:ext cx="972705" cy="918618"/>
          </a:xfrm>
          <a:prstGeom prst="rect">
            <a:avLst/>
          </a:prstGeom>
        </p:spPr>
      </p:pic>
      <p:pic>
        <p:nvPicPr>
          <p:cNvPr id="32" name="Picture 31">
            <a:extLst>
              <a:ext uri="{FF2B5EF4-FFF2-40B4-BE49-F238E27FC236}">
                <a16:creationId xmlns:a16="http://schemas.microsoft.com/office/drawing/2014/main" id="{F75D7BC2-3873-11DD-5174-ECDB2BCFFF1E}"/>
              </a:ext>
            </a:extLst>
          </p:cNvPr>
          <p:cNvPicPr>
            <a:picLocks noChangeAspect="1"/>
          </p:cNvPicPr>
          <p:nvPr/>
        </p:nvPicPr>
        <p:blipFill>
          <a:blip r:embed="rId3">
            <a:extLst>
              <a:ext uri="{28A0092B-C50C-407E-A947-70E740481C1C}">
                <a14:useLocalDpi xmlns:a14="http://schemas.microsoft.com/office/drawing/2010/main" val="0"/>
              </a:ext>
            </a:extLst>
          </a:blip>
          <a:srcRect l="50725" t="82473" r="41262" b="7731"/>
          <a:stretch>
            <a:fillRect/>
          </a:stretch>
        </p:blipFill>
        <p:spPr>
          <a:xfrm>
            <a:off x="8432296" y="2647134"/>
            <a:ext cx="972705" cy="918618"/>
          </a:xfrm>
          <a:prstGeom prst="rect">
            <a:avLst/>
          </a:prstGeom>
        </p:spPr>
      </p:pic>
      <p:pic>
        <p:nvPicPr>
          <p:cNvPr id="33" name="Picture 32">
            <a:extLst>
              <a:ext uri="{FF2B5EF4-FFF2-40B4-BE49-F238E27FC236}">
                <a16:creationId xmlns:a16="http://schemas.microsoft.com/office/drawing/2014/main" id="{9A17072A-F24D-DFA9-FEAA-181502731B70}"/>
              </a:ext>
            </a:extLst>
          </p:cNvPr>
          <p:cNvPicPr>
            <a:picLocks noChangeAspect="1"/>
          </p:cNvPicPr>
          <p:nvPr/>
        </p:nvPicPr>
        <p:blipFill>
          <a:blip r:embed="rId3">
            <a:extLst>
              <a:ext uri="{28A0092B-C50C-407E-A947-70E740481C1C}">
                <a14:useLocalDpi xmlns:a14="http://schemas.microsoft.com/office/drawing/2010/main" val="0"/>
              </a:ext>
            </a:extLst>
          </a:blip>
          <a:srcRect l="50725" t="87500" r="41262" b="7731"/>
          <a:stretch>
            <a:fillRect/>
          </a:stretch>
        </p:blipFill>
        <p:spPr>
          <a:xfrm>
            <a:off x="8432296" y="2202427"/>
            <a:ext cx="972705" cy="447278"/>
          </a:xfrm>
          <a:prstGeom prst="rect">
            <a:avLst/>
          </a:prstGeom>
        </p:spPr>
      </p:pic>
      <p:pic>
        <p:nvPicPr>
          <p:cNvPr id="35" name="Picture 34">
            <a:extLst>
              <a:ext uri="{FF2B5EF4-FFF2-40B4-BE49-F238E27FC236}">
                <a16:creationId xmlns:a16="http://schemas.microsoft.com/office/drawing/2014/main" id="{21FF801B-A95E-4F45-396F-3BD05A7BA7BC}"/>
              </a:ext>
            </a:extLst>
          </p:cNvPr>
          <p:cNvPicPr>
            <a:picLocks noChangeAspect="1"/>
          </p:cNvPicPr>
          <p:nvPr/>
        </p:nvPicPr>
        <p:blipFill>
          <a:blip r:embed="rId3">
            <a:extLst>
              <a:ext uri="{28A0092B-C50C-407E-A947-70E740481C1C}">
                <a14:useLocalDpi xmlns:a14="http://schemas.microsoft.com/office/drawing/2010/main" val="0"/>
              </a:ext>
            </a:extLst>
          </a:blip>
          <a:srcRect l="50725" t="87500" r="47738" b="7731"/>
          <a:stretch>
            <a:fillRect/>
          </a:stretch>
        </p:blipFill>
        <p:spPr>
          <a:xfrm>
            <a:off x="8432296" y="1757364"/>
            <a:ext cx="186591" cy="447278"/>
          </a:xfrm>
          <a:prstGeom prst="rect">
            <a:avLst/>
          </a:prstGeom>
        </p:spPr>
      </p:pic>
    </p:spTree>
    <p:extLst>
      <p:ext uri="{BB962C8B-B14F-4D97-AF65-F5344CB8AC3E}">
        <p14:creationId xmlns:p14="http://schemas.microsoft.com/office/powerpoint/2010/main" val="4118929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5BAA5-BCD8-1F94-85A2-8E41FB9A2416}"/>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EF658CBE-B7B9-AE86-B605-164EC3814763}"/>
              </a:ext>
            </a:extLst>
          </p:cNvPr>
          <p:cNvSpPr/>
          <p:nvPr/>
        </p:nvSpPr>
        <p:spPr>
          <a:xfrm>
            <a:off x="-127591" y="6026561"/>
            <a:ext cx="12429461" cy="19390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DBDB838-3EE0-CC14-2E11-A7183B284901}"/>
              </a:ext>
            </a:extLst>
          </p:cNvPr>
          <p:cNvSpPr>
            <a:spLocks noGrp="1"/>
          </p:cNvSpPr>
          <p:nvPr>
            <p:ph type="body" sz="quarter" idx="14"/>
          </p:nvPr>
        </p:nvSpPr>
        <p:spPr>
          <a:xfrm>
            <a:off x="131696" y="105805"/>
            <a:ext cx="9609204" cy="540693"/>
          </a:xfrm>
        </p:spPr>
        <p:txBody>
          <a:bodyPr/>
          <a:lstStyle/>
          <a:p>
            <a:r>
              <a:rPr lang="en-US" dirty="0"/>
              <a:t>Seasonal Demand in New Braunfels</a:t>
            </a:r>
          </a:p>
        </p:txBody>
      </p:sp>
      <p:pic>
        <p:nvPicPr>
          <p:cNvPr id="4" name="Picture 3">
            <a:extLst>
              <a:ext uri="{FF2B5EF4-FFF2-40B4-BE49-F238E27FC236}">
                <a16:creationId xmlns:a16="http://schemas.microsoft.com/office/drawing/2014/main" id="{BE81D615-C724-B1F0-71EF-EBE0ED933D67}"/>
              </a:ext>
            </a:extLst>
          </p:cNvPr>
          <p:cNvPicPr>
            <a:picLocks noChangeAspect="1"/>
          </p:cNvPicPr>
          <p:nvPr/>
        </p:nvPicPr>
        <p:blipFill>
          <a:blip r:embed="rId3">
            <a:extLst>
              <a:ext uri="{28A0092B-C50C-407E-A947-70E740481C1C}">
                <a14:useLocalDpi xmlns:a14="http://schemas.microsoft.com/office/drawing/2010/main" val="0"/>
              </a:ext>
            </a:extLst>
          </a:blip>
          <a:srcRect t="92794" r="37137"/>
          <a:stretch>
            <a:fillRect/>
          </a:stretch>
        </p:blipFill>
        <p:spPr>
          <a:xfrm>
            <a:off x="343912" y="6336653"/>
            <a:ext cx="6807749" cy="602802"/>
          </a:xfrm>
          <a:prstGeom prst="rect">
            <a:avLst/>
          </a:prstGeom>
        </p:spPr>
      </p:pic>
      <p:sp>
        <p:nvSpPr>
          <p:cNvPr id="2" name="TextBox 1">
            <a:extLst>
              <a:ext uri="{FF2B5EF4-FFF2-40B4-BE49-F238E27FC236}">
                <a16:creationId xmlns:a16="http://schemas.microsoft.com/office/drawing/2014/main" id="{D4F201D5-20CD-7CCB-6AE0-26AD48C00BE3}"/>
              </a:ext>
            </a:extLst>
          </p:cNvPr>
          <p:cNvSpPr txBox="1"/>
          <p:nvPr/>
        </p:nvSpPr>
        <p:spPr>
          <a:xfrm>
            <a:off x="685734" y="975925"/>
            <a:ext cx="5167001" cy="523220"/>
          </a:xfrm>
          <a:prstGeom prst="rect">
            <a:avLst/>
          </a:prstGeom>
          <a:noFill/>
        </p:spPr>
        <p:txBody>
          <a:bodyPr wrap="square">
            <a:spAutoFit/>
          </a:bodyPr>
          <a:lstStyle/>
          <a:p>
            <a:r>
              <a:rPr lang="en-US" sz="2800" dirty="0">
                <a:latin typeface="Roboto" panose="02000000000000000000" pitchFamily="2" charset="0"/>
                <a:ea typeface="Roboto" panose="02000000000000000000" pitchFamily="2" charset="0"/>
                <a:cs typeface="Roboto" panose="02000000000000000000" pitchFamily="2" charset="0"/>
              </a:rPr>
              <a:t>= MGD:  Million gallons per day</a:t>
            </a:r>
          </a:p>
        </p:txBody>
      </p:sp>
      <p:pic>
        <p:nvPicPr>
          <p:cNvPr id="5" name="Picture 4">
            <a:extLst>
              <a:ext uri="{FF2B5EF4-FFF2-40B4-BE49-F238E27FC236}">
                <a16:creationId xmlns:a16="http://schemas.microsoft.com/office/drawing/2014/main" id="{E48969D6-CC74-7115-1B12-F60D6B102436}"/>
              </a:ext>
            </a:extLst>
          </p:cNvPr>
          <p:cNvPicPr>
            <a:picLocks noChangeAspect="1"/>
          </p:cNvPicPr>
          <p:nvPr/>
        </p:nvPicPr>
        <p:blipFill>
          <a:blip r:embed="rId3">
            <a:extLst>
              <a:ext uri="{28A0092B-C50C-407E-A947-70E740481C1C}">
                <a14:useLocalDpi xmlns:a14="http://schemas.microsoft.com/office/drawing/2010/main" val="0"/>
              </a:ext>
            </a:extLst>
          </a:blip>
          <a:srcRect l="41546" t="86503" r="53499" b="7731"/>
          <a:stretch>
            <a:fillRect/>
          </a:stretch>
        </p:blipFill>
        <p:spPr>
          <a:xfrm>
            <a:off x="4901503" y="5938086"/>
            <a:ext cx="450669" cy="405144"/>
          </a:xfrm>
          <a:prstGeom prst="rect">
            <a:avLst/>
          </a:prstGeom>
        </p:spPr>
      </p:pic>
      <p:pic>
        <p:nvPicPr>
          <p:cNvPr id="6" name="Picture 5">
            <a:extLst>
              <a:ext uri="{FF2B5EF4-FFF2-40B4-BE49-F238E27FC236}">
                <a16:creationId xmlns:a16="http://schemas.microsoft.com/office/drawing/2014/main" id="{36616AA6-1431-C9C3-CFA4-73C58C5AFE11}"/>
              </a:ext>
            </a:extLst>
          </p:cNvPr>
          <p:cNvPicPr>
            <a:picLocks noChangeAspect="1"/>
          </p:cNvPicPr>
          <p:nvPr/>
        </p:nvPicPr>
        <p:blipFill>
          <a:blip r:embed="rId3">
            <a:extLst>
              <a:ext uri="{28A0092B-C50C-407E-A947-70E740481C1C}">
                <a14:useLocalDpi xmlns:a14="http://schemas.microsoft.com/office/drawing/2010/main" val="0"/>
              </a:ext>
            </a:extLst>
          </a:blip>
          <a:srcRect l="50725" t="82473" r="41262" b="7731"/>
          <a:stretch>
            <a:fillRect/>
          </a:stretch>
        </p:blipFill>
        <p:spPr>
          <a:xfrm>
            <a:off x="5928268" y="5572438"/>
            <a:ext cx="728851" cy="688323"/>
          </a:xfrm>
          <a:prstGeom prst="rect">
            <a:avLst/>
          </a:prstGeom>
        </p:spPr>
      </p:pic>
      <p:pic>
        <p:nvPicPr>
          <p:cNvPr id="7" name="Picture 6">
            <a:extLst>
              <a:ext uri="{FF2B5EF4-FFF2-40B4-BE49-F238E27FC236}">
                <a16:creationId xmlns:a16="http://schemas.microsoft.com/office/drawing/2014/main" id="{72CC6C8B-7DD8-0866-93CE-6BCF21C83FF1}"/>
              </a:ext>
            </a:extLst>
          </p:cNvPr>
          <p:cNvPicPr>
            <a:picLocks noChangeAspect="1"/>
          </p:cNvPicPr>
          <p:nvPr/>
        </p:nvPicPr>
        <p:blipFill>
          <a:blip r:embed="rId3">
            <a:extLst>
              <a:ext uri="{28A0092B-C50C-407E-A947-70E740481C1C}">
                <a14:useLocalDpi xmlns:a14="http://schemas.microsoft.com/office/drawing/2010/main" val="0"/>
              </a:ext>
            </a:extLst>
          </a:blip>
          <a:srcRect l="31557" t="82473" r="62159" b="7731"/>
          <a:stretch>
            <a:fillRect/>
          </a:stretch>
        </p:blipFill>
        <p:spPr>
          <a:xfrm>
            <a:off x="3844425" y="5572438"/>
            <a:ext cx="571580" cy="688324"/>
          </a:xfrm>
          <a:prstGeom prst="rect">
            <a:avLst/>
          </a:prstGeom>
        </p:spPr>
      </p:pic>
      <p:pic>
        <p:nvPicPr>
          <p:cNvPr id="9" name="Picture 8">
            <a:extLst>
              <a:ext uri="{FF2B5EF4-FFF2-40B4-BE49-F238E27FC236}">
                <a16:creationId xmlns:a16="http://schemas.microsoft.com/office/drawing/2014/main" id="{A84D5254-369B-2A85-92A1-CCE449224CF6}"/>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7731"/>
          <a:stretch>
            <a:fillRect/>
          </a:stretch>
        </p:blipFill>
        <p:spPr>
          <a:xfrm>
            <a:off x="779499" y="5560162"/>
            <a:ext cx="509293" cy="688323"/>
          </a:xfrm>
          <a:prstGeom prst="rect">
            <a:avLst/>
          </a:prstGeom>
        </p:spPr>
      </p:pic>
      <p:pic>
        <p:nvPicPr>
          <p:cNvPr id="10" name="Picture 9">
            <a:extLst>
              <a:ext uri="{FF2B5EF4-FFF2-40B4-BE49-F238E27FC236}">
                <a16:creationId xmlns:a16="http://schemas.microsoft.com/office/drawing/2014/main" id="{1DE2D8AD-A47F-320C-F2D5-D9F26E985B9A}"/>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7731"/>
          <a:stretch>
            <a:fillRect/>
          </a:stretch>
        </p:blipFill>
        <p:spPr>
          <a:xfrm>
            <a:off x="1451434" y="5564717"/>
            <a:ext cx="509293" cy="688323"/>
          </a:xfrm>
          <a:prstGeom prst="rect">
            <a:avLst/>
          </a:prstGeom>
        </p:spPr>
      </p:pic>
      <p:pic>
        <p:nvPicPr>
          <p:cNvPr id="11" name="Picture 10">
            <a:extLst>
              <a:ext uri="{FF2B5EF4-FFF2-40B4-BE49-F238E27FC236}">
                <a16:creationId xmlns:a16="http://schemas.microsoft.com/office/drawing/2014/main" id="{96B00686-56CE-82B5-0279-C4F404C3DAFD}"/>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775424" y="4894808"/>
            <a:ext cx="509293" cy="669271"/>
          </a:xfrm>
          <a:prstGeom prst="rect">
            <a:avLst/>
          </a:prstGeom>
        </p:spPr>
      </p:pic>
      <p:pic>
        <p:nvPicPr>
          <p:cNvPr id="12" name="Picture 11">
            <a:extLst>
              <a:ext uri="{FF2B5EF4-FFF2-40B4-BE49-F238E27FC236}">
                <a16:creationId xmlns:a16="http://schemas.microsoft.com/office/drawing/2014/main" id="{E33D18F0-D7AD-C384-9FF7-672BB7A1949B}"/>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1460398" y="4894808"/>
            <a:ext cx="509293" cy="669271"/>
          </a:xfrm>
          <a:prstGeom prst="rect">
            <a:avLst/>
          </a:prstGeom>
        </p:spPr>
      </p:pic>
      <p:pic>
        <p:nvPicPr>
          <p:cNvPr id="13" name="Picture 12">
            <a:extLst>
              <a:ext uri="{FF2B5EF4-FFF2-40B4-BE49-F238E27FC236}">
                <a16:creationId xmlns:a16="http://schemas.microsoft.com/office/drawing/2014/main" id="{626BB491-ECF9-AEFF-1359-3B82544FCEF3}"/>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774950" y="4224901"/>
            <a:ext cx="509293" cy="669271"/>
          </a:xfrm>
          <a:prstGeom prst="rect">
            <a:avLst/>
          </a:prstGeom>
        </p:spPr>
      </p:pic>
      <p:pic>
        <p:nvPicPr>
          <p:cNvPr id="14" name="Picture 13">
            <a:extLst>
              <a:ext uri="{FF2B5EF4-FFF2-40B4-BE49-F238E27FC236}">
                <a16:creationId xmlns:a16="http://schemas.microsoft.com/office/drawing/2014/main" id="{481B8EBE-BF0B-C844-DF0F-B9EEF58D9C39}"/>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1451433" y="4218823"/>
            <a:ext cx="509293" cy="669271"/>
          </a:xfrm>
          <a:prstGeom prst="rect">
            <a:avLst/>
          </a:prstGeom>
        </p:spPr>
      </p:pic>
      <p:pic>
        <p:nvPicPr>
          <p:cNvPr id="15" name="Picture 14">
            <a:extLst>
              <a:ext uri="{FF2B5EF4-FFF2-40B4-BE49-F238E27FC236}">
                <a16:creationId xmlns:a16="http://schemas.microsoft.com/office/drawing/2014/main" id="{9E3600C7-89B9-8400-6FA5-8E20A6352B56}"/>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765985" y="3546650"/>
            <a:ext cx="509293" cy="669271"/>
          </a:xfrm>
          <a:prstGeom prst="rect">
            <a:avLst/>
          </a:prstGeom>
        </p:spPr>
      </p:pic>
      <p:pic>
        <p:nvPicPr>
          <p:cNvPr id="18" name="Picture 17">
            <a:extLst>
              <a:ext uri="{FF2B5EF4-FFF2-40B4-BE49-F238E27FC236}">
                <a16:creationId xmlns:a16="http://schemas.microsoft.com/office/drawing/2014/main" id="{DE26B956-76BF-94BC-485D-840122CDD642}"/>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7731"/>
          <a:stretch>
            <a:fillRect/>
          </a:stretch>
        </p:blipFill>
        <p:spPr>
          <a:xfrm>
            <a:off x="117192" y="5560162"/>
            <a:ext cx="509293" cy="688323"/>
          </a:xfrm>
          <a:prstGeom prst="rect">
            <a:avLst/>
          </a:prstGeom>
        </p:spPr>
      </p:pic>
      <p:pic>
        <p:nvPicPr>
          <p:cNvPr id="19" name="Picture 18">
            <a:extLst>
              <a:ext uri="{FF2B5EF4-FFF2-40B4-BE49-F238E27FC236}">
                <a16:creationId xmlns:a16="http://schemas.microsoft.com/office/drawing/2014/main" id="{E755D004-37B5-9059-D597-CF4B39396716}"/>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113117" y="4894808"/>
            <a:ext cx="509293" cy="669271"/>
          </a:xfrm>
          <a:prstGeom prst="rect">
            <a:avLst/>
          </a:prstGeom>
        </p:spPr>
      </p:pic>
      <p:pic>
        <p:nvPicPr>
          <p:cNvPr id="20" name="Picture 19">
            <a:extLst>
              <a:ext uri="{FF2B5EF4-FFF2-40B4-BE49-F238E27FC236}">
                <a16:creationId xmlns:a16="http://schemas.microsoft.com/office/drawing/2014/main" id="{705E5027-4954-B5AD-C436-0E4C36A88BD2}"/>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112643" y="4224901"/>
            <a:ext cx="509293" cy="669271"/>
          </a:xfrm>
          <a:prstGeom prst="rect">
            <a:avLst/>
          </a:prstGeom>
        </p:spPr>
      </p:pic>
      <p:pic>
        <p:nvPicPr>
          <p:cNvPr id="21" name="Picture 20">
            <a:extLst>
              <a:ext uri="{FF2B5EF4-FFF2-40B4-BE49-F238E27FC236}">
                <a16:creationId xmlns:a16="http://schemas.microsoft.com/office/drawing/2014/main" id="{3BD19C30-6B56-6069-54C0-5EE1C6D6C45C}"/>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103678" y="3546650"/>
            <a:ext cx="509293" cy="669271"/>
          </a:xfrm>
          <a:prstGeom prst="rect">
            <a:avLst/>
          </a:prstGeom>
        </p:spPr>
      </p:pic>
      <p:pic>
        <p:nvPicPr>
          <p:cNvPr id="22" name="Picture 21">
            <a:extLst>
              <a:ext uri="{FF2B5EF4-FFF2-40B4-BE49-F238E27FC236}">
                <a16:creationId xmlns:a16="http://schemas.microsoft.com/office/drawing/2014/main" id="{B18AEC91-0848-032F-2FF1-F4ED53CBCF62}"/>
              </a:ext>
            </a:extLst>
          </p:cNvPr>
          <p:cNvPicPr>
            <a:picLocks noChangeAspect="1"/>
          </p:cNvPicPr>
          <p:nvPr/>
        </p:nvPicPr>
        <p:blipFill>
          <a:blip r:embed="rId3">
            <a:extLst>
              <a:ext uri="{28A0092B-C50C-407E-A947-70E740481C1C}">
                <a14:useLocalDpi xmlns:a14="http://schemas.microsoft.com/office/drawing/2010/main" val="0"/>
              </a:ext>
            </a:extLst>
          </a:blip>
          <a:srcRect l="20077" t="82473" r="73961" b="7731"/>
          <a:stretch>
            <a:fillRect/>
          </a:stretch>
        </p:blipFill>
        <p:spPr>
          <a:xfrm>
            <a:off x="2522899" y="4913931"/>
            <a:ext cx="527775" cy="669927"/>
          </a:xfrm>
          <a:prstGeom prst="rect">
            <a:avLst/>
          </a:prstGeom>
        </p:spPr>
      </p:pic>
      <p:pic>
        <p:nvPicPr>
          <p:cNvPr id="23" name="Picture 22">
            <a:extLst>
              <a:ext uri="{FF2B5EF4-FFF2-40B4-BE49-F238E27FC236}">
                <a16:creationId xmlns:a16="http://schemas.microsoft.com/office/drawing/2014/main" id="{BA616B50-FA3A-74DC-E364-92B36E2EB724}"/>
              </a:ext>
            </a:extLst>
          </p:cNvPr>
          <p:cNvPicPr>
            <a:picLocks noChangeAspect="1"/>
          </p:cNvPicPr>
          <p:nvPr/>
        </p:nvPicPr>
        <p:blipFill>
          <a:blip r:embed="rId3">
            <a:extLst>
              <a:ext uri="{28A0092B-C50C-407E-A947-70E740481C1C}">
                <a14:useLocalDpi xmlns:a14="http://schemas.microsoft.com/office/drawing/2010/main" val="0"/>
              </a:ext>
            </a:extLst>
          </a:blip>
          <a:srcRect l="20077" t="82473" r="73961" b="7731"/>
          <a:stretch>
            <a:fillRect/>
          </a:stretch>
        </p:blipFill>
        <p:spPr>
          <a:xfrm>
            <a:off x="2515098" y="4241099"/>
            <a:ext cx="527775" cy="669927"/>
          </a:xfrm>
          <a:prstGeom prst="rect">
            <a:avLst/>
          </a:prstGeom>
        </p:spPr>
      </p:pic>
      <p:pic>
        <p:nvPicPr>
          <p:cNvPr id="8" name="Picture 7">
            <a:extLst>
              <a:ext uri="{FF2B5EF4-FFF2-40B4-BE49-F238E27FC236}">
                <a16:creationId xmlns:a16="http://schemas.microsoft.com/office/drawing/2014/main" id="{C0F62E47-D922-9826-3999-66A626362E27}"/>
              </a:ext>
            </a:extLst>
          </p:cNvPr>
          <p:cNvPicPr>
            <a:picLocks noChangeAspect="1"/>
          </p:cNvPicPr>
          <p:nvPr/>
        </p:nvPicPr>
        <p:blipFill>
          <a:blip r:embed="rId3">
            <a:extLst>
              <a:ext uri="{28A0092B-C50C-407E-A947-70E740481C1C}">
                <a14:useLocalDpi xmlns:a14="http://schemas.microsoft.com/office/drawing/2010/main" val="0"/>
              </a:ext>
            </a:extLst>
          </a:blip>
          <a:srcRect l="20077" t="82473" r="73961" b="7731"/>
          <a:stretch>
            <a:fillRect/>
          </a:stretch>
        </p:blipFill>
        <p:spPr>
          <a:xfrm>
            <a:off x="2515098" y="5584714"/>
            <a:ext cx="527775" cy="669927"/>
          </a:xfrm>
          <a:prstGeom prst="rect">
            <a:avLst/>
          </a:prstGeom>
        </p:spPr>
      </p:pic>
      <p:pic>
        <p:nvPicPr>
          <p:cNvPr id="25" name="Picture 24">
            <a:extLst>
              <a:ext uri="{FF2B5EF4-FFF2-40B4-BE49-F238E27FC236}">
                <a16:creationId xmlns:a16="http://schemas.microsoft.com/office/drawing/2014/main" id="{1A7FA966-9489-FB4B-60EC-8D587459058A}"/>
              </a:ext>
            </a:extLst>
          </p:cNvPr>
          <p:cNvPicPr>
            <a:picLocks noChangeAspect="1"/>
          </p:cNvPicPr>
          <p:nvPr/>
        </p:nvPicPr>
        <p:blipFill>
          <a:blip r:embed="rId3">
            <a:extLst>
              <a:ext uri="{28A0092B-C50C-407E-A947-70E740481C1C}">
                <a14:useLocalDpi xmlns:a14="http://schemas.microsoft.com/office/drawing/2010/main" val="0"/>
              </a:ext>
            </a:extLst>
          </a:blip>
          <a:srcRect l="20077" t="82473" r="73961" b="12621"/>
          <a:stretch>
            <a:fillRect/>
          </a:stretch>
        </p:blipFill>
        <p:spPr>
          <a:xfrm>
            <a:off x="2515098" y="3909295"/>
            <a:ext cx="527775" cy="335504"/>
          </a:xfrm>
          <a:prstGeom prst="rect">
            <a:avLst/>
          </a:prstGeom>
        </p:spPr>
      </p:pic>
      <p:pic>
        <p:nvPicPr>
          <p:cNvPr id="26" name="Picture 25">
            <a:extLst>
              <a:ext uri="{FF2B5EF4-FFF2-40B4-BE49-F238E27FC236}">
                <a16:creationId xmlns:a16="http://schemas.microsoft.com/office/drawing/2014/main" id="{F4AD8DEC-30FE-1291-AC71-E0851D1B1A0E}"/>
              </a:ext>
            </a:extLst>
          </p:cNvPr>
          <p:cNvPicPr>
            <a:picLocks noChangeAspect="1"/>
          </p:cNvPicPr>
          <p:nvPr/>
        </p:nvPicPr>
        <p:blipFill>
          <a:blip r:embed="rId3">
            <a:extLst>
              <a:ext uri="{28A0092B-C50C-407E-A947-70E740481C1C}">
                <a14:useLocalDpi xmlns:a14="http://schemas.microsoft.com/office/drawing/2010/main" val="0"/>
              </a:ext>
            </a:extLst>
          </a:blip>
          <a:srcRect l="20077" t="82473" r="76966" b="12621"/>
          <a:stretch>
            <a:fillRect/>
          </a:stretch>
        </p:blipFill>
        <p:spPr>
          <a:xfrm>
            <a:off x="2515098" y="3576876"/>
            <a:ext cx="261766" cy="335504"/>
          </a:xfrm>
          <a:prstGeom prst="rect">
            <a:avLst/>
          </a:prstGeom>
        </p:spPr>
      </p:pic>
      <p:pic>
        <p:nvPicPr>
          <p:cNvPr id="27" name="Picture 26">
            <a:extLst>
              <a:ext uri="{FF2B5EF4-FFF2-40B4-BE49-F238E27FC236}">
                <a16:creationId xmlns:a16="http://schemas.microsoft.com/office/drawing/2014/main" id="{3B15C41B-2D5C-9E39-1740-4883E35CCE41}"/>
              </a:ext>
            </a:extLst>
          </p:cNvPr>
          <p:cNvPicPr>
            <a:picLocks noChangeAspect="1"/>
          </p:cNvPicPr>
          <p:nvPr/>
        </p:nvPicPr>
        <p:blipFill>
          <a:blip r:embed="rId3">
            <a:extLst>
              <a:ext uri="{28A0092B-C50C-407E-A947-70E740481C1C}">
                <a14:useLocalDpi xmlns:a14="http://schemas.microsoft.com/office/drawing/2010/main" val="0"/>
              </a:ext>
            </a:extLst>
          </a:blip>
          <a:srcRect l="31557" t="82473" r="62159" b="7731"/>
          <a:stretch>
            <a:fillRect/>
          </a:stretch>
        </p:blipFill>
        <p:spPr>
          <a:xfrm>
            <a:off x="3844425" y="4882095"/>
            <a:ext cx="571580" cy="688324"/>
          </a:xfrm>
          <a:prstGeom prst="rect">
            <a:avLst/>
          </a:prstGeom>
        </p:spPr>
      </p:pic>
      <p:pic>
        <p:nvPicPr>
          <p:cNvPr id="28" name="Picture 27">
            <a:extLst>
              <a:ext uri="{FF2B5EF4-FFF2-40B4-BE49-F238E27FC236}">
                <a16:creationId xmlns:a16="http://schemas.microsoft.com/office/drawing/2014/main" id="{85D9881A-E100-0485-CC93-BF35E9A37BA9}"/>
              </a:ext>
            </a:extLst>
          </p:cNvPr>
          <p:cNvPicPr>
            <a:picLocks noChangeAspect="1"/>
          </p:cNvPicPr>
          <p:nvPr/>
        </p:nvPicPr>
        <p:blipFill>
          <a:blip r:embed="rId3">
            <a:extLst>
              <a:ext uri="{28A0092B-C50C-407E-A947-70E740481C1C}">
                <a14:useLocalDpi xmlns:a14="http://schemas.microsoft.com/office/drawing/2010/main" val="0"/>
              </a:ext>
            </a:extLst>
          </a:blip>
          <a:srcRect l="31557" t="82473" r="62159" b="7731"/>
          <a:stretch>
            <a:fillRect/>
          </a:stretch>
        </p:blipFill>
        <p:spPr>
          <a:xfrm>
            <a:off x="3844424" y="4188843"/>
            <a:ext cx="571580" cy="688324"/>
          </a:xfrm>
          <a:prstGeom prst="rect">
            <a:avLst/>
          </a:prstGeom>
        </p:spPr>
      </p:pic>
      <p:pic>
        <p:nvPicPr>
          <p:cNvPr id="29" name="Picture 28">
            <a:extLst>
              <a:ext uri="{FF2B5EF4-FFF2-40B4-BE49-F238E27FC236}">
                <a16:creationId xmlns:a16="http://schemas.microsoft.com/office/drawing/2014/main" id="{B518F2E7-5971-4F9F-715A-C8FA14E5E60B}"/>
              </a:ext>
            </a:extLst>
          </p:cNvPr>
          <p:cNvPicPr>
            <a:picLocks noChangeAspect="1"/>
          </p:cNvPicPr>
          <p:nvPr/>
        </p:nvPicPr>
        <p:blipFill>
          <a:blip r:embed="rId3">
            <a:extLst>
              <a:ext uri="{28A0092B-C50C-407E-A947-70E740481C1C}">
                <a14:useLocalDpi xmlns:a14="http://schemas.microsoft.com/office/drawing/2010/main" val="0"/>
              </a:ext>
            </a:extLst>
          </a:blip>
          <a:srcRect l="31557" t="87352" r="62159" b="7731"/>
          <a:stretch>
            <a:fillRect/>
          </a:stretch>
        </p:blipFill>
        <p:spPr>
          <a:xfrm>
            <a:off x="3844424" y="3844773"/>
            <a:ext cx="571580" cy="345464"/>
          </a:xfrm>
          <a:prstGeom prst="rect">
            <a:avLst/>
          </a:prstGeom>
        </p:spPr>
      </p:pic>
      <p:pic>
        <p:nvPicPr>
          <p:cNvPr id="30" name="Picture 29">
            <a:extLst>
              <a:ext uri="{FF2B5EF4-FFF2-40B4-BE49-F238E27FC236}">
                <a16:creationId xmlns:a16="http://schemas.microsoft.com/office/drawing/2014/main" id="{411FA8D6-0EAE-FDA8-441A-567418678809}"/>
              </a:ext>
            </a:extLst>
          </p:cNvPr>
          <p:cNvPicPr>
            <a:picLocks noChangeAspect="1"/>
          </p:cNvPicPr>
          <p:nvPr/>
        </p:nvPicPr>
        <p:blipFill>
          <a:blip r:embed="rId3">
            <a:extLst>
              <a:ext uri="{28A0092B-C50C-407E-A947-70E740481C1C}">
                <a14:useLocalDpi xmlns:a14="http://schemas.microsoft.com/office/drawing/2010/main" val="0"/>
              </a:ext>
            </a:extLst>
          </a:blip>
          <a:srcRect l="31557" t="87352" r="63746" b="7731"/>
          <a:stretch>
            <a:fillRect/>
          </a:stretch>
        </p:blipFill>
        <p:spPr>
          <a:xfrm>
            <a:off x="3844424" y="3500678"/>
            <a:ext cx="427222" cy="345464"/>
          </a:xfrm>
          <a:prstGeom prst="rect">
            <a:avLst/>
          </a:prstGeom>
        </p:spPr>
      </p:pic>
      <p:pic>
        <p:nvPicPr>
          <p:cNvPr id="31" name="Picture 30">
            <a:extLst>
              <a:ext uri="{FF2B5EF4-FFF2-40B4-BE49-F238E27FC236}">
                <a16:creationId xmlns:a16="http://schemas.microsoft.com/office/drawing/2014/main" id="{AAEB3BE6-ACB7-3E2A-C4DA-E1C693318FD9}"/>
              </a:ext>
            </a:extLst>
          </p:cNvPr>
          <p:cNvPicPr>
            <a:picLocks noChangeAspect="1"/>
          </p:cNvPicPr>
          <p:nvPr/>
        </p:nvPicPr>
        <p:blipFill>
          <a:blip r:embed="rId3">
            <a:extLst>
              <a:ext uri="{28A0092B-C50C-407E-A947-70E740481C1C}">
                <a14:useLocalDpi xmlns:a14="http://schemas.microsoft.com/office/drawing/2010/main" val="0"/>
              </a:ext>
            </a:extLst>
          </a:blip>
          <a:srcRect l="50725" t="82473" r="41262" b="7731"/>
          <a:stretch>
            <a:fillRect/>
          </a:stretch>
        </p:blipFill>
        <p:spPr>
          <a:xfrm>
            <a:off x="5928267" y="4889758"/>
            <a:ext cx="728851" cy="688323"/>
          </a:xfrm>
          <a:prstGeom prst="rect">
            <a:avLst/>
          </a:prstGeom>
        </p:spPr>
      </p:pic>
      <p:pic>
        <p:nvPicPr>
          <p:cNvPr id="32" name="Picture 31">
            <a:extLst>
              <a:ext uri="{FF2B5EF4-FFF2-40B4-BE49-F238E27FC236}">
                <a16:creationId xmlns:a16="http://schemas.microsoft.com/office/drawing/2014/main" id="{6F16CB22-7F34-6C23-AEA6-88ACB1795FEF}"/>
              </a:ext>
            </a:extLst>
          </p:cNvPr>
          <p:cNvPicPr>
            <a:picLocks noChangeAspect="1"/>
          </p:cNvPicPr>
          <p:nvPr/>
        </p:nvPicPr>
        <p:blipFill>
          <a:blip r:embed="rId3">
            <a:extLst>
              <a:ext uri="{28A0092B-C50C-407E-A947-70E740481C1C}">
                <a14:useLocalDpi xmlns:a14="http://schemas.microsoft.com/office/drawing/2010/main" val="0"/>
              </a:ext>
            </a:extLst>
          </a:blip>
          <a:srcRect l="50725" t="82473" r="41262" b="7731"/>
          <a:stretch>
            <a:fillRect/>
          </a:stretch>
        </p:blipFill>
        <p:spPr>
          <a:xfrm>
            <a:off x="5928266" y="4217485"/>
            <a:ext cx="728851" cy="688323"/>
          </a:xfrm>
          <a:prstGeom prst="rect">
            <a:avLst/>
          </a:prstGeom>
        </p:spPr>
      </p:pic>
      <p:pic>
        <p:nvPicPr>
          <p:cNvPr id="33" name="Picture 32">
            <a:extLst>
              <a:ext uri="{FF2B5EF4-FFF2-40B4-BE49-F238E27FC236}">
                <a16:creationId xmlns:a16="http://schemas.microsoft.com/office/drawing/2014/main" id="{586D4BC2-9BAF-7A2C-FEBC-3FB7480488F5}"/>
              </a:ext>
            </a:extLst>
          </p:cNvPr>
          <p:cNvPicPr>
            <a:picLocks noChangeAspect="1"/>
          </p:cNvPicPr>
          <p:nvPr/>
        </p:nvPicPr>
        <p:blipFill>
          <a:blip r:embed="rId3">
            <a:extLst>
              <a:ext uri="{28A0092B-C50C-407E-A947-70E740481C1C}">
                <a14:useLocalDpi xmlns:a14="http://schemas.microsoft.com/office/drawing/2010/main" val="0"/>
              </a:ext>
            </a:extLst>
          </a:blip>
          <a:srcRect l="50725" t="87500" r="41262" b="7731"/>
          <a:stretch>
            <a:fillRect/>
          </a:stretch>
        </p:blipFill>
        <p:spPr>
          <a:xfrm>
            <a:off x="5928266" y="3889735"/>
            <a:ext cx="728851" cy="335147"/>
          </a:xfrm>
          <a:prstGeom prst="rect">
            <a:avLst/>
          </a:prstGeom>
        </p:spPr>
      </p:pic>
      <p:pic>
        <p:nvPicPr>
          <p:cNvPr id="35" name="Picture 34">
            <a:extLst>
              <a:ext uri="{FF2B5EF4-FFF2-40B4-BE49-F238E27FC236}">
                <a16:creationId xmlns:a16="http://schemas.microsoft.com/office/drawing/2014/main" id="{E7A8A70B-366B-E481-B66C-482F500FF65E}"/>
              </a:ext>
            </a:extLst>
          </p:cNvPr>
          <p:cNvPicPr>
            <a:picLocks noChangeAspect="1"/>
          </p:cNvPicPr>
          <p:nvPr/>
        </p:nvPicPr>
        <p:blipFill>
          <a:blip r:embed="rId3">
            <a:extLst>
              <a:ext uri="{28A0092B-C50C-407E-A947-70E740481C1C}">
                <a14:useLocalDpi xmlns:a14="http://schemas.microsoft.com/office/drawing/2010/main" val="0"/>
              </a:ext>
            </a:extLst>
          </a:blip>
          <a:srcRect l="50725" t="87500" r="47738" b="7731"/>
          <a:stretch>
            <a:fillRect/>
          </a:stretch>
        </p:blipFill>
        <p:spPr>
          <a:xfrm>
            <a:off x="5928266" y="3561641"/>
            <a:ext cx="139813" cy="335146"/>
          </a:xfrm>
          <a:prstGeom prst="rect">
            <a:avLst/>
          </a:prstGeom>
        </p:spPr>
      </p:pic>
      <p:pic>
        <p:nvPicPr>
          <p:cNvPr id="17" name="Picture 16">
            <a:extLst>
              <a:ext uri="{FF2B5EF4-FFF2-40B4-BE49-F238E27FC236}">
                <a16:creationId xmlns:a16="http://schemas.microsoft.com/office/drawing/2014/main" id="{9BF1D31C-41A6-F7FF-FF51-04D92CC96FEC}"/>
              </a:ext>
            </a:extLst>
          </p:cNvPr>
          <p:cNvPicPr>
            <a:picLocks noChangeAspect="1"/>
          </p:cNvPicPr>
          <p:nvPr/>
        </p:nvPicPr>
        <p:blipFill>
          <a:blip r:embed="rId3">
            <a:grayscl/>
            <a:extLst>
              <a:ext uri="{28A0092B-C50C-407E-A947-70E740481C1C}">
                <a14:useLocalDpi xmlns:a14="http://schemas.microsoft.com/office/drawing/2010/main" val="0"/>
              </a:ext>
            </a:extLst>
          </a:blip>
          <a:srcRect l="41546" t="86503" r="53499" b="7731"/>
          <a:stretch>
            <a:fillRect/>
          </a:stretch>
        </p:blipFill>
        <p:spPr>
          <a:xfrm>
            <a:off x="196787" y="1006074"/>
            <a:ext cx="450669" cy="405144"/>
          </a:xfrm>
          <a:prstGeom prst="rect">
            <a:avLst/>
          </a:prstGeom>
        </p:spPr>
      </p:pic>
      <p:sp>
        <p:nvSpPr>
          <p:cNvPr id="24" name="TextBox 23">
            <a:extLst>
              <a:ext uri="{FF2B5EF4-FFF2-40B4-BE49-F238E27FC236}">
                <a16:creationId xmlns:a16="http://schemas.microsoft.com/office/drawing/2014/main" id="{CDB244B2-A8EA-A2CB-FCAD-A06A1F6F2092}"/>
              </a:ext>
            </a:extLst>
          </p:cNvPr>
          <p:cNvSpPr txBox="1"/>
          <p:nvPr/>
        </p:nvSpPr>
        <p:spPr>
          <a:xfrm>
            <a:off x="9557367" y="2893007"/>
            <a:ext cx="2703362" cy="1384995"/>
          </a:xfrm>
          <a:prstGeom prst="rect">
            <a:avLst/>
          </a:prstGeom>
          <a:noFill/>
        </p:spPr>
        <p:txBody>
          <a:bodyPr wrap="square">
            <a:spAutoFit/>
          </a:bodyPr>
          <a:lstStyle/>
          <a:p>
            <a:r>
              <a:rPr lang="en-US" sz="2800" b="1" dirty="0">
                <a:latin typeface="Roboto" panose="02000000000000000000" pitchFamily="2" charset="0"/>
                <a:ea typeface="Roboto" panose="02000000000000000000" pitchFamily="2" charset="0"/>
                <a:cs typeface="Roboto" panose="02000000000000000000" pitchFamily="2" charset="0"/>
              </a:rPr>
              <a:t>Winter Average</a:t>
            </a:r>
          </a:p>
          <a:p>
            <a:r>
              <a:rPr lang="en-US" sz="2800" dirty="0">
                <a:latin typeface="Roboto" panose="02000000000000000000" pitchFamily="2" charset="0"/>
                <a:ea typeface="Roboto" panose="02000000000000000000" pitchFamily="2" charset="0"/>
                <a:cs typeface="Roboto" panose="02000000000000000000" pitchFamily="2" charset="0"/>
              </a:rPr>
              <a:t>10-12 MGD</a:t>
            </a:r>
          </a:p>
          <a:p>
            <a:endParaRPr lang="en-US" sz="2800" dirty="0">
              <a:latin typeface="Roboto" panose="02000000000000000000" pitchFamily="2" charset="0"/>
              <a:ea typeface="Roboto" panose="02000000000000000000" pitchFamily="2" charset="0"/>
              <a:cs typeface="Roboto" panose="02000000000000000000" pitchFamily="2" charset="0"/>
            </a:endParaRPr>
          </a:p>
        </p:txBody>
      </p:sp>
      <p:pic>
        <p:nvPicPr>
          <p:cNvPr id="36" name="Picture 35">
            <a:extLst>
              <a:ext uri="{FF2B5EF4-FFF2-40B4-BE49-F238E27FC236}">
                <a16:creationId xmlns:a16="http://schemas.microsoft.com/office/drawing/2014/main" id="{8723F180-3B02-17DF-D883-84D704EA68B7}"/>
              </a:ext>
            </a:extLst>
          </p:cNvPr>
          <p:cNvPicPr>
            <a:picLocks noChangeAspect="1"/>
          </p:cNvPicPr>
          <p:nvPr/>
        </p:nvPicPr>
        <p:blipFill>
          <a:blip r:embed="rId3">
            <a:extLst>
              <a:ext uri="{28A0092B-C50C-407E-A947-70E740481C1C}">
                <a14:useLocalDpi xmlns:a14="http://schemas.microsoft.com/office/drawing/2010/main" val="0"/>
              </a:ext>
            </a:extLst>
          </a:blip>
          <a:srcRect l="20077" t="82473" r="73961" b="7731"/>
          <a:stretch>
            <a:fillRect/>
          </a:stretch>
        </p:blipFill>
        <p:spPr>
          <a:xfrm>
            <a:off x="9001428" y="6247213"/>
            <a:ext cx="527775" cy="669927"/>
          </a:xfrm>
          <a:prstGeom prst="rect">
            <a:avLst/>
          </a:prstGeom>
        </p:spPr>
      </p:pic>
      <p:pic>
        <p:nvPicPr>
          <p:cNvPr id="37" name="Picture 36">
            <a:extLst>
              <a:ext uri="{FF2B5EF4-FFF2-40B4-BE49-F238E27FC236}">
                <a16:creationId xmlns:a16="http://schemas.microsoft.com/office/drawing/2014/main" id="{40DFB8EA-06D7-41D1-4C04-F713862C4FC8}"/>
              </a:ext>
            </a:extLst>
          </p:cNvPr>
          <p:cNvPicPr>
            <a:picLocks noChangeAspect="1"/>
          </p:cNvPicPr>
          <p:nvPr/>
        </p:nvPicPr>
        <p:blipFill>
          <a:blip r:embed="rId3">
            <a:extLst>
              <a:ext uri="{28A0092B-C50C-407E-A947-70E740481C1C}">
                <a14:useLocalDpi xmlns:a14="http://schemas.microsoft.com/office/drawing/2010/main" val="0"/>
              </a:ext>
            </a:extLst>
          </a:blip>
          <a:srcRect l="20077" t="82473" r="73961" b="7731"/>
          <a:stretch>
            <a:fillRect/>
          </a:stretch>
        </p:blipFill>
        <p:spPr>
          <a:xfrm>
            <a:off x="8993627" y="5574381"/>
            <a:ext cx="527775" cy="669927"/>
          </a:xfrm>
          <a:prstGeom prst="rect">
            <a:avLst/>
          </a:prstGeom>
        </p:spPr>
      </p:pic>
      <p:pic>
        <p:nvPicPr>
          <p:cNvPr id="38" name="Picture 37">
            <a:extLst>
              <a:ext uri="{FF2B5EF4-FFF2-40B4-BE49-F238E27FC236}">
                <a16:creationId xmlns:a16="http://schemas.microsoft.com/office/drawing/2014/main" id="{65C29ECF-0218-FDDC-15CA-4FCE4457A049}"/>
              </a:ext>
            </a:extLst>
          </p:cNvPr>
          <p:cNvPicPr>
            <a:picLocks noChangeAspect="1"/>
          </p:cNvPicPr>
          <p:nvPr/>
        </p:nvPicPr>
        <p:blipFill>
          <a:blip r:embed="rId3">
            <a:extLst>
              <a:ext uri="{28A0092B-C50C-407E-A947-70E740481C1C}">
                <a14:useLocalDpi xmlns:a14="http://schemas.microsoft.com/office/drawing/2010/main" val="0"/>
              </a:ext>
            </a:extLst>
          </a:blip>
          <a:srcRect l="20077" t="82473" r="73961" b="12621"/>
          <a:stretch>
            <a:fillRect/>
          </a:stretch>
        </p:blipFill>
        <p:spPr>
          <a:xfrm>
            <a:off x="8993627" y="5242577"/>
            <a:ext cx="527775" cy="335504"/>
          </a:xfrm>
          <a:prstGeom prst="rect">
            <a:avLst/>
          </a:prstGeom>
        </p:spPr>
      </p:pic>
      <p:pic>
        <p:nvPicPr>
          <p:cNvPr id="39" name="Picture 38">
            <a:extLst>
              <a:ext uri="{FF2B5EF4-FFF2-40B4-BE49-F238E27FC236}">
                <a16:creationId xmlns:a16="http://schemas.microsoft.com/office/drawing/2014/main" id="{52839D49-930A-DD5B-B1DB-B7A4B85712CE}"/>
              </a:ext>
            </a:extLst>
          </p:cNvPr>
          <p:cNvPicPr>
            <a:picLocks noChangeAspect="1"/>
          </p:cNvPicPr>
          <p:nvPr/>
        </p:nvPicPr>
        <p:blipFill>
          <a:blip r:embed="rId3">
            <a:extLst>
              <a:ext uri="{28A0092B-C50C-407E-A947-70E740481C1C}">
                <a14:useLocalDpi xmlns:a14="http://schemas.microsoft.com/office/drawing/2010/main" val="0"/>
              </a:ext>
            </a:extLst>
          </a:blip>
          <a:srcRect l="20077" t="82473" r="76966" b="12621"/>
          <a:stretch>
            <a:fillRect/>
          </a:stretch>
        </p:blipFill>
        <p:spPr>
          <a:xfrm>
            <a:off x="2517219" y="5248894"/>
            <a:ext cx="261766" cy="335504"/>
          </a:xfrm>
          <a:prstGeom prst="rect">
            <a:avLst/>
          </a:prstGeom>
        </p:spPr>
      </p:pic>
      <p:pic>
        <p:nvPicPr>
          <p:cNvPr id="40" name="Picture 39">
            <a:extLst>
              <a:ext uri="{FF2B5EF4-FFF2-40B4-BE49-F238E27FC236}">
                <a16:creationId xmlns:a16="http://schemas.microsoft.com/office/drawing/2014/main" id="{47CA0608-0FBA-F344-C934-0557FDE899E8}"/>
              </a:ext>
            </a:extLst>
          </p:cNvPr>
          <p:cNvPicPr>
            <a:picLocks noChangeAspect="1"/>
          </p:cNvPicPr>
          <p:nvPr/>
        </p:nvPicPr>
        <p:blipFill>
          <a:blip r:embed="rId3">
            <a:extLst>
              <a:ext uri="{28A0092B-C50C-407E-A947-70E740481C1C}">
                <a14:useLocalDpi xmlns:a14="http://schemas.microsoft.com/office/drawing/2010/main" val="0"/>
              </a:ext>
            </a:extLst>
          </a:blip>
          <a:srcRect l="31557" t="82473" r="62159" b="7731"/>
          <a:stretch>
            <a:fillRect/>
          </a:stretch>
        </p:blipFill>
        <p:spPr>
          <a:xfrm>
            <a:off x="8929218" y="4543932"/>
            <a:ext cx="571580" cy="688324"/>
          </a:xfrm>
          <a:prstGeom prst="rect">
            <a:avLst/>
          </a:prstGeom>
        </p:spPr>
      </p:pic>
      <p:pic>
        <p:nvPicPr>
          <p:cNvPr id="41" name="Picture 40">
            <a:extLst>
              <a:ext uri="{FF2B5EF4-FFF2-40B4-BE49-F238E27FC236}">
                <a16:creationId xmlns:a16="http://schemas.microsoft.com/office/drawing/2014/main" id="{372BD656-639A-CE10-5247-408E8FEEAF6A}"/>
              </a:ext>
            </a:extLst>
          </p:cNvPr>
          <p:cNvPicPr>
            <a:picLocks noChangeAspect="1"/>
          </p:cNvPicPr>
          <p:nvPr/>
        </p:nvPicPr>
        <p:blipFill>
          <a:blip r:embed="rId3">
            <a:extLst>
              <a:ext uri="{28A0092B-C50C-407E-A947-70E740481C1C}">
                <a14:useLocalDpi xmlns:a14="http://schemas.microsoft.com/office/drawing/2010/main" val="0"/>
              </a:ext>
            </a:extLst>
          </a:blip>
          <a:srcRect l="31557" t="87352" r="62159" b="7731"/>
          <a:stretch>
            <a:fillRect/>
          </a:stretch>
        </p:blipFill>
        <p:spPr>
          <a:xfrm>
            <a:off x="8929218" y="4199862"/>
            <a:ext cx="571580" cy="345464"/>
          </a:xfrm>
          <a:prstGeom prst="rect">
            <a:avLst/>
          </a:prstGeom>
        </p:spPr>
      </p:pic>
      <p:pic>
        <p:nvPicPr>
          <p:cNvPr id="42" name="Picture 41">
            <a:extLst>
              <a:ext uri="{FF2B5EF4-FFF2-40B4-BE49-F238E27FC236}">
                <a16:creationId xmlns:a16="http://schemas.microsoft.com/office/drawing/2014/main" id="{23FB7FC2-3A36-BE43-9CE2-B20AEB30DC6F}"/>
              </a:ext>
            </a:extLst>
          </p:cNvPr>
          <p:cNvPicPr>
            <a:picLocks noChangeAspect="1"/>
          </p:cNvPicPr>
          <p:nvPr/>
        </p:nvPicPr>
        <p:blipFill>
          <a:blip r:embed="rId3">
            <a:extLst>
              <a:ext uri="{28A0092B-C50C-407E-A947-70E740481C1C}">
                <a14:useLocalDpi xmlns:a14="http://schemas.microsoft.com/office/drawing/2010/main" val="0"/>
              </a:ext>
            </a:extLst>
          </a:blip>
          <a:srcRect l="31557" t="87352" r="63746" b="7731"/>
          <a:stretch>
            <a:fillRect/>
          </a:stretch>
        </p:blipFill>
        <p:spPr>
          <a:xfrm>
            <a:off x="3850772" y="4538000"/>
            <a:ext cx="427222" cy="345464"/>
          </a:xfrm>
          <a:prstGeom prst="rect">
            <a:avLst/>
          </a:prstGeom>
        </p:spPr>
      </p:pic>
      <p:pic>
        <p:nvPicPr>
          <p:cNvPr id="43" name="Picture 42">
            <a:extLst>
              <a:ext uri="{FF2B5EF4-FFF2-40B4-BE49-F238E27FC236}">
                <a16:creationId xmlns:a16="http://schemas.microsoft.com/office/drawing/2014/main" id="{68FA67D4-5FAF-8BDB-8282-110DBED17A01}"/>
              </a:ext>
            </a:extLst>
          </p:cNvPr>
          <p:cNvPicPr>
            <a:picLocks noChangeAspect="1"/>
          </p:cNvPicPr>
          <p:nvPr/>
        </p:nvPicPr>
        <p:blipFill>
          <a:blip r:embed="rId3">
            <a:extLst>
              <a:ext uri="{28A0092B-C50C-407E-A947-70E740481C1C}">
                <a14:useLocalDpi xmlns:a14="http://schemas.microsoft.com/office/drawing/2010/main" val="0"/>
              </a:ext>
            </a:extLst>
          </a:blip>
          <a:srcRect l="41546" t="86503" r="53499" b="7731"/>
          <a:stretch>
            <a:fillRect/>
          </a:stretch>
        </p:blipFill>
        <p:spPr>
          <a:xfrm>
            <a:off x="9009470" y="3791813"/>
            <a:ext cx="450669" cy="405144"/>
          </a:xfrm>
          <a:prstGeom prst="rect">
            <a:avLst/>
          </a:prstGeom>
        </p:spPr>
      </p:pic>
      <p:pic>
        <p:nvPicPr>
          <p:cNvPr id="44" name="Picture 43">
            <a:extLst>
              <a:ext uri="{FF2B5EF4-FFF2-40B4-BE49-F238E27FC236}">
                <a16:creationId xmlns:a16="http://schemas.microsoft.com/office/drawing/2014/main" id="{7B3E32FE-336A-5AD8-8F21-EE69B6E67267}"/>
              </a:ext>
            </a:extLst>
          </p:cNvPr>
          <p:cNvPicPr>
            <a:picLocks noChangeAspect="1"/>
          </p:cNvPicPr>
          <p:nvPr/>
        </p:nvPicPr>
        <p:blipFill>
          <a:blip r:embed="rId3">
            <a:extLst>
              <a:ext uri="{28A0092B-C50C-407E-A947-70E740481C1C}">
                <a14:useLocalDpi xmlns:a14="http://schemas.microsoft.com/office/drawing/2010/main" val="0"/>
              </a:ext>
            </a:extLst>
          </a:blip>
          <a:srcRect l="50725" t="87500" r="41262" b="7731"/>
          <a:stretch>
            <a:fillRect/>
          </a:stretch>
        </p:blipFill>
        <p:spPr>
          <a:xfrm>
            <a:off x="8968329" y="3496845"/>
            <a:ext cx="728851" cy="335147"/>
          </a:xfrm>
          <a:prstGeom prst="rect">
            <a:avLst/>
          </a:prstGeom>
        </p:spPr>
      </p:pic>
      <p:pic>
        <p:nvPicPr>
          <p:cNvPr id="45" name="Picture 44">
            <a:extLst>
              <a:ext uri="{FF2B5EF4-FFF2-40B4-BE49-F238E27FC236}">
                <a16:creationId xmlns:a16="http://schemas.microsoft.com/office/drawing/2014/main" id="{BCD59C9E-43FF-E9F2-A1CA-2FEEB7945B63}"/>
              </a:ext>
            </a:extLst>
          </p:cNvPr>
          <p:cNvPicPr>
            <a:picLocks noChangeAspect="1"/>
          </p:cNvPicPr>
          <p:nvPr/>
        </p:nvPicPr>
        <p:blipFill>
          <a:blip r:embed="rId3">
            <a:extLst>
              <a:ext uri="{28A0092B-C50C-407E-A947-70E740481C1C}">
                <a14:useLocalDpi xmlns:a14="http://schemas.microsoft.com/office/drawing/2010/main" val="0"/>
              </a:ext>
            </a:extLst>
          </a:blip>
          <a:srcRect l="4810" t="87263" r="89591" b="8003"/>
          <a:stretch>
            <a:fillRect/>
          </a:stretch>
        </p:blipFill>
        <p:spPr>
          <a:xfrm>
            <a:off x="1451432" y="3889735"/>
            <a:ext cx="509293" cy="332616"/>
          </a:xfrm>
          <a:prstGeom prst="rect">
            <a:avLst/>
          </a:prstGeom>
        </p:spPr>
      </p:pic>
      <p:pic>
        <p:nvPicPr>
          <p:cNvPr id="46" name="Picture 45">
            <a:extLst>
              <a:ext uri="{FF2B5EF4-FFF2-40B4-BE49-F238E27FC236}">
                <a16:creationId xmlns:a16="http://schemas.microsoft.com/office/drawing/2014/main" id="{EDDA3B17-91FC-CE85-1147-E66F30E84975}"/>
              </a:ext>
            </a:extLst>
          </p:cNvPr>
          <p:cNvPicPr>
            <a:picLocks noChangeAspect="1"/>
          </p:cNvPicPr>
          <p:nvPr/>
        </p:nvPicPr>
        <p:blipFill>
          <a:blip r:embed="rId3">
            <a:extLst>
              <a:ext uri="{28A0092B-C50C-407E-A947-70E740481C1C}">
                <a14:useLocalDpi xmlns:a14="http://schemas.microsoft.com/office/drawing/2010/main" val="0"/>
              </a:ext>
            </a:extLst>
          </a:blip>
          <a:srcRect l="4810" t="87263" r="89591" b="8003"/>
          <a:stretch>
            <a:fillRect/>
          </a:stretch>
        </p:blipFill>
        <p:spPr>
          <a:xfrm>
            <a:off x="1451432" y="3556800"/>
            <a:ext cx="509293" cy="332616"/>
          </a:xfrm>
          <a:prstGeom prst="rect">
            <a:avLst/>
          </a:prstGeom>
        </p:spPr>
      </p:pic>
      <p:pic>
        <p:nvPicPr>
          <p:cNvPr id="47" name="Picture 46">
            <a:extLst>
              <a:ext uri="{FF2B5EF4-FFF2-40B4-BE49-F238E27FC236}">
                <a16:creationId xmlns:a16="http://schemas.microsoft.com/office/drawing/2014/main" id="{816A505C-A690-ECA1-D246-706FD5CD8DEE}"/>
              </a:ext>
            </a:extLst>
          </p:cNvPr>
          <p:cNvPicPr>
            <a:picLocks noChangeAspect="1"/>
          </p:cNvPicPr>
          <p:nvPr/>
        </p:nvPicPr>
        <p:blipFill>
          <a:blip r:embed="rId3">
            <a:extLst>
              <a:ext uri="{28A0092B-C50C-407E-A947-70E740481C1C}">
                <a14:useLocalDpi xmlns:a14="http://schemas.microsoft.com/office/drawing/2010/main" val="0"/>
              </a:ext>
            </a:extLst>
          </a:blip>
          <a:srcRect l="4810" t="87263" r="89591" b="8003"/>
          <a:stretch>
            <a:fillRect/>
          </a:stretch>
        </p:blipFill>
        <p:spPr>
          <a:xfrm>
            <a:off x="8941702" y="3161324"/>
            <a:ext cx="509293" cy="332616"/>
          </a:xfrm>
          <a:prstGeom prst="rect">
            <a:avLst/>
          </a:prstGeom>
        </p:spPr>
      </p:pic>
      <p:pic>
        <p:nvPicPr>
          <p:cNvPr id="48" name="Picture 47">
            <a:extLst>
              <a:ext uri="{FF2B5EF4-FFF2-40B4-BE49-F238E27FC236}">
                <a16:creationId xmlns:a16="http://schemas.microsoft.com/office/drawing/2014/main" id="{D3C289C9-62C4-6925-9151-5CE43EF00DD0}"/>
              </a:ext>
            </a:extLst>
          </p:cNvPr>
          <p:cNvPicPr>
            <a:picLocks noChangeAspect="1"/>
          </p:cNvPicPr>
          <p:nvPr/>
        </p:nvPicPr>
        <p:blipFill>
          <a:blip r:embed="rId3">
            <a:extLst>
              <a:ext uri="{28A0092B-C50C-407E-A947-70E740481C1C}">
                <a14:useLocalDpi xmlns:a14="http://schemas.microsoft.com/office/drawing/2010/main" val="0"/>
              </a:ext>
            </a:extLst>
          </a:blip>
          <a:srcRect l="50725" t="87500" r="47738" b="7731"/>
          <a:stretch>
            <a:fillRect/>
          </a:stretch>
        </p:blipFill>
        <p:spPr>
          <a:xfrm>
            <a:off x="5936288" y="3906545"/>
            <a:ext cx="139813" cy="335146"/>
          </a:xfrm>
          <a:prstGeom prst="rect">
            <a:avLst/>
          </a:prstGeom>
        </p:spPr>
      </p:pic>
    </p:spTree>
    <p:extLst>
      <p:ext uri="{BB962C8B-B14F-4D97-AF65-F5344CB8AC3E}">
        <p14:creationId xmlns:p14="http://schemas.microsoft.com/office/powerpoint/2010/main" val="199424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1" fill="hold" nodeType="clickEffect">
                                  <p:stCondLst>
                                    <p:cond delay="0"/>
                                  </p:stCondLst>
                                  <p:childTnLst>
                                    <p:animEffect transition="out" filter="wipe(up)">
                                      <p:cBhvr>
                                        <p:cTn id="10" dur="500"/>
                                        <p:tgtEl>
                                          <p:spTgt spid="25"/>
                                        </p:tgtEl>
                                      </p:cBhvr>
                                    </p:animEffect>
                                    <p:set>
                                      <p:cBhvr>
                                        <p:cTn id="11" dur="1" fill="hold">
                                          <p:stCondLst>
                                            <p:cond delay="499"/>
                                          </p:stCondLst>
                                        </p:cTn>
                                        <p:tgtEl>
                                          <p:spTgt spid="25"/>
                                        </p:tgtEl>
                                        <p:attrNameLst>
                                          <p:attrName>style.visibility</p:attrName>
                                        </p:attrNameLst>
                                      </p:cBhvr>
                                      <p:to>
                                        <p:strVal val="hidden"/>
                                      </p:to>
                                    </p:set>
                                  </p:childTnLst>
                                </p:cTn>
                              </p:par>
                            </p:childTnLst>
                          </p:cTn>
                        </p:par>
                        <p:par>
                          <p:cTn id="12" fill="hold">
                            <p:stCondLst>
                              <p:cond delay="500"/>
                            </p:stCondLst>
                            <p:childTnLst>
                              <p:par>
                                <p:cTn id="13" presetID="22" presetClass="exit" presetSubtype="1" fill="hold" nodeType="afterEffect">
                                  <p:stCondLst>
                                    <p:cond delay="0"/>
                                  </p:stCondLst>
                                  <p:childTnLst>
                                    <p:animEffect transition="out" filter="wipe(up)">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childTnLst>
                          </p:cTn>
                        </p:par>
                        <p:par>
                          <p:cTn id="16" fill="hold">
                            <p:stCondLst>
                              <p:cond delay="1000"/>
                            </p:stCondLst>
                            <p:childTnLst>
                              <p:par>
                                <p:cTn id="17" presetID="22" presetClass="exit" presetSubtype="1" fill="hold" nodeType="afterEffect">
                                  <p:stCondLst>
                                    <p:cond delay="0"/>
                                  </p:stCondLst>
                                  <p:childTnLst>
                                    <p:animEffect transition="out" filter="wipe(up)">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down)">
                                      <p:cBhvr>
                                        <p:cTn id="23" dur="500"/>
                                        <p:tgtEl>
                                          <p:spTgt spid="36"/>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down)">
                                      <p:cBhvr>
                                        <p:cTn id="27" dur="500"/>
                                        <p:tgtEl>
                                          <p:spTgt spid="37"/>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down)">
                                      <p:cBhvr>
                                        <p:cTn id="31" dur="500"/>
                                        <p:tgtEl>
                                          <p:spTgt spid="38"/>
                                        </p:tgtEl>
                                      </p:cBhvr>
                                    </p:animEffect>
                                  </p:childTnLst>
                                </p:cTn>
                              </p:par>
                            </p:childTnLst>
                          </p:cTn>
                        </p:par>
                        <p:par>
                          <p:cTn id="32" fill="hold">
                            <p:stCondLst>
                              <p:cond delay="3000"/>
                            </p:stCondLst>
                            <p:childTnLst>
                              <p:par>
                                <p:cTn id="33" presetID="22" presetClass="exit" presetSubtype="1" fill="hold" nodeType="afterEffect">
                                  <p:stCondLst>
                                    <p:cond delay="0"/>
                                  </p:stCondLst>
                                  <p:childTnLst>
                                    <p:animEffect transition="out" filter="wipe(up)">
                                      <p:cBhvr>
                                        <p:cTn id="34" dur="500"/>
                                        <p:tgtEl>
                                          <p:spTgt spid="26"/>
                                        </p:tgtEl>
                                      </p:cBhvr>
                                    </p:animEffect>
                                    <p:set>
                                      <p:cBhvr>
                                        <p:cTn id="35" dur="1" fill="hold">
                                          <p:stCondLst>
                                            <p:cond delay="499"/>
                                          </p:stCondLst>
                                        </p:cTn>
                                        <p:tgtEl>
                                          <p:spTgt spid="26"/>
                                        </p:tgtEl>
                                        <p:attrNameLst>
                                          <p:attrName>style.visibility</p:attrName>
                                        </p:attrNameLst>
                                      </p:cBhvr>
                                      <p:to>
                                        <p:strVal val="hidden"/>
                                      </p:to>
                                    </p:set>
                                  </p:childTnLst>
                                </p:cTn>
                              </p:par>
                            </p:childTnLst>
                          </p:cTn>
                        </p:par>
                        <p:par>
                          <p:cTn id="36" fill="hold">
                            <p:stCondLst>
                              <p:cond delay="3500"/>
                            </p:stCondLst>
                            <p:childTnLst>
                              <p:par>
                                <p:cTn id="37" presetID="22" presetClass="entr" presetSubtype="1"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up)">
                                      <p:cBhvr>
                                        <p:cTn id="39" dur="500"/>
                                        <p:tgtEl>
                                          <p:spTgt spid="39"/>
                                        </p:tgtEl>
                                      </p:cBhvr>
                                    </p:animEffect>
                                  </p:childTnLst>
                                </p:cTn>
                              </p:par>
                            </p:childTnLst>
                          </p:cTn>
                        </p:par>
                        <p:par>
                          <p:cTn id="40" fill="hold">
                            <p:stCondLst>
                              <p:cond delay="4000"/>
                            </p:stCondLst>
                            <p:childTnLst>
                              <p:par>
                                <p:cTn id="41" presetID="22" presetClass="exit" presetSubtype="1" fill="hold" nodeType="afterEffect">
                                  <p:stCondLst>
                                    <p:cond delay="0"/>
                                  </p:stCondLst>
                                  <p:childTnLst>
                                    <p:animEffect transition="out" filter="wipe(up)">
                                      <p:cBhvr>
                                        <p:cTn id="42" dur="500"/>
                                        <p:tgtEl>
                                          <p:spTgt spid="29"/>
                                        </p:tgtEl>
                                      </p:cBhvr>
                                    </p:animEffect>
                                    <p:set>
                                      <p:cBhvr>
                                        <p:cTn id="43" dur="1" fill="hold">
                                          <p:stCondLst>
                                            <p:cond delay="499"/>
                                          </p:stCondLst>
                                        </p:cTn>
                                        <p:tgtEl>
                                          <p:spTgt spid="29"/>
                                        </p:tgtEl>
                                        <p:attrNameLst>
                                          <p:attrName>style.visibility</p:attrName>
                                        </p:attrNameLst>
                                      </p:cBhvr>
                                      <p:to>
                                        <p:strVal val="hidden"/>
                                      </p:to>
                                    </p:set>
                                  </p:childTnLst>
                                </p:cTn>
                              </p:par>
                            </p:childTnLst>
                          </p:cTn>
                        </p:par>
                        <p:par>
                          <p:cTn id="44" fill="hold">
                            <p:stCondLst>
                              <p:cond delay="4500"/>
                            </p:stCondLst>
                            <p:childTnLst>
                              <p:par>
                                <p:cTn id="45" presetID="22" presetClass="exit" presetSubtype="1" fill="hold" nodeType="afterEffect">
                                  <p:stCondLst>
                                    <p:cond delay="0"/>
                                  </p:stCondLst>
                                  <p:childTnLst>
                                    <p:animEffect transition="out" filter="wipe(up)">
                                      <p:cBhvr>
                                        <p:cTn id="46" dur="500"/>
                                        <p:tgtEl>
                                          <p:spTgt spid="28"/>
                                        </p:tgtEl>
                                      </p:cBhvr>
                                    </p:animEffect>
                                    <p:set>
                                      <p:cBhvr>
                                        <p:cTn id="47" dur="1" fill="hold">
                                          <p:stCondLst>
                                            <p:cond delay="499"/>
                                          </p:stCondLst>
                                        </p:cTn>
                                        <p:tgtEl>
                                          <p:spTgt spid="28"/>
                                        </p:tgtEl>
                                        <p:attrNameLst>
                                          <p:attrName>style.visibility</p:attrName>
                                        </p:attrNameLst>
                                      </p:cBhvr>
                                      <p:to>
                                        <p:strVal val="hidden"/>
                                      </p:to>
                                    </p:set>
                                  </p:childTnLst>
                                </p:cTn>
                              </p:par>
                            </p:childTnLst>
                          </p:cTn>
                        </p:par>
                        <p:par>
                          <p:cTn id="48" fill="hold">
                            <p:stCondLst>
                              <p:cond delay="5000"/>
                            </p:stCondLst>
                            <p:childTnLst>
                              <p:par>
                                <p:cTn id="49" presetID="22" presetClass="entr" presetSubtype="4"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down)">
                                      <p:cBhvr>
                                        <p:cTn id="51" dur="500"/>
                                        <p:tgtEl>
                                          <p:spTgt spid="40"/>
                                        </p:tgtEl>
                                      </p:cBhvr>
                                    </p:animEffect>
                                  </p:childTnLst>
                                </p:cTn>
                              </p:par>
                            </p:childTnLst>
                          </p:cTn>
                        </p:par>
                        <p:par>
                          <p:cTn id="52" fill="hold">
                            <p:stCondLst>
                              <p:cond delay="5500"/>
                            </p:stCondLst>
                            <p:childTnLst>
                              <p:par>
                                <p:cTn id="53" presetID="22" presetClass="entr" presetSubtype="4" fill="hold"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down)">
                                      <p:cBhvr>
                                        <p:cTn id="55" dur="500"/>
                                        <p:tgtEl>
                                          <p:spTgt spid="41"/>
                                        </p:tgtEl>
                                      </p:cBhvr>
                                    </p:animEffect>
                                  </p:childTnLst>
                                </p:cTn>
                              </p:par>
                            </p:childTnLst>
                          </p:cTn>
                        </p:par>
                        <p:par>
                          <p:cTn id="56" fill="hold">
                            <p:stCondLst>
                              <p:cond delay="6000"/>
                            </p:stCondLst>
                            <p:childTnLst>
                              <p:par>
                                <p:cTn id="57" presetID="22" presetClass="exit" presetSubtype="1" fill="hold" nodeType="afterEffect">
                                  <p:stCondLst>
                                    <p:cond delay="0"/>
                                  </p:stCondLst>
                                  <p:childTnLst>
                                    <p:animEffect transition="out" filter="wipe(up)">
                                      <p:cBhvr>
                                        <p:cTn id="58" dur="500"/>
                                        <p:tgtEl>
                                          <p:spTgt spid="30"/>
                                        </p:tgtEl>
                                      </p:cBhvr>
                                    </p:animEffect>
                                    <p:set>
                                      <p:cBhvr>
                                        <p:cTn id="59" dur="1" fill="hold">
                                          <p:stCondLst>
                                            <p:cond delay="499"/>
                                          </p:stCondLst>
                                        </p:cTn>
                                        <p:tgtEl>
                                          <p:spTgt spid="30"/>
                                        </p:tgtEl>
                                        <p:attrNameLst>
                                          <p:attrName>style.visibility</p:attrName>
                                        </p:attrNameLst>
                                      </p:cBhvr>
                                      <p:to>
                                        <p:strVal val="hidden"/>
                                      </p:to>
                                    </p:se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up)">
                                      <p:cBhvr>
                                        <p:cTn id="63" dur="500"/>
                                        <p:tgtEl>
                                          <p:spTgt spid="42"/>
                                        </p:tgtEl>
                                      </p:cBhvr>
                                    </p:animEffect>
                                  </p:childTnLst>
                                </p:cTn>
                              </p:par>
                            </p:childTnLst>
                          </p:cTn>
                        </p:par>
                        <p:par>
                          <p:cTn id="64" fill="hold">
                            <p:stCondLst>
                              <p:cond delay="7000"/>
                            </p:stCondLst>
                            <p:childTnLst>
                              <p:par>
                                <p:cTn id="65" presetID="22" presetClass="exit" presetSubtype="1" fill="hold" nodeType="afterEffect">
                                  <p:stCondLst>
                                    <p:cond delay="0"/>
                                  </p:stCondLst>
                                  <p:childTnLst>
                                    <p:animEffect transition="out" filter="wipe(up)">
                                      <p:cBhvr>
                                        <p:cTn id="66" dur="500"/>
                                        <p:tgtEl>
                                          <p:spTgt spid="5"/>
                                        </p:tgtEl>
                                      </p:cBhvr>
                                    </p:animEffect>
                                    <p:set>
                                      <p:cBhvr>
                                        <p:cTn id="67" dur="1" fill="hold">
                                          <p:stCondLst>
                                            <p:cond delay="499"/>
                                          </p:stCondLst>
                                        </p:cTn>
                                        <p:tgtEl>
                                          <p:spTgt spid="5"/>
                                        </p:tgtEl>
                                        <p:attrNameLst>
                                          <p:attrName>style.visibility</p:attrName>
                                        </p:attrNameLst>
                                      </p:cBhvr>
                                      <p:to>
                                        <p:strVal val="hidden"/>
                                      </p:to>
                                    </p:set>
                                  </p:childTnLst>
                                </p:cTn>
                              </p:par>
                            </p:childTnLst>
                          </p:cTn>
                        </p:par>
                        <p:par>
                          <p:cTn id="68" fill="hold">
                            <p:stCondLst>
                              <p:cond delay="7500"/>
                            </p:stCondLst>
                            <p:childTnLst>
                              <p:par>
                                <p:cTn id="69" presetID="22" presetClass="entr" presetSubtype="4" fill="hold"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00"/>
                                        <p:tgtEl>
                                          <p:spTgt spid="4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xit" presetSubtype="1" fill="hold" nodeType="clickEffect">
                                  <p:stCondLst>
                                    <p:cond delay="0"/>
                                  </p:stCondLst>
                                  <p:childTnLst>
                                    <p:animEffect transition="out" filter="wipe(up)">
                                      <p:cBhvr>
                                        <p:cTn id="75" dur="500"/>
                                        <p:tgtEl>
                                          <p:spTgt spid="33"/>
                                        </p:tgtEl>
                                      </p:cBhvr>
                                    </p:animEffect>
                                    <p:set>
                                      <p:cBhvr>
                                        <p:cTn id="76" dur="1" fill="hold">
                                          <p:stCondLst>
                                            <p:cond delay="499"/>
                                          </p:stCondLst>
                                        </p:cTn>
                                        <p:tgtEl>
                                          <p:spTgt spid="33"/>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2" presetClass="exit" presetSubtype="1" fill="hold" nodeType="clickEffect">
                                  <p:stCondLst>
                                    <p:cond delay="0"/>
                                  </p:stCondLst>
                                  <p:childTnLst>
                                    <p:animEffect transition="out" filter="wipe(up)">
                                      <p:cBhvr>
                                        <p:cTn id="80" dur="500"/>
                                        <p:tgtEl>
                                          <p:spTgt spid="35"/>
                                        </p:tgtEl>
                                      </p:cBhvr>
                                    </p:animEffect>
                                    <p:set>
                                      <p:cBhvr>
                                        <p:cTn id="81" dur="1" fill="hold">
                                          <p:stCondLst>
                                            <p:cond delay="499"/>
                                          </p:stCondLst>
                                        </p:cTn>
                                        <p:tgtEl>
                                          <p:spTgt spid="35"/>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wipe(up)">
                                      <p:cBhvr>
                                        <p:cTn id="86" dur="500"/>
                                        <p:tgtEl>
                                          <p:spTgt spid="48"/>
                                        </p:tgtEl>
                                      </p:cBhvr>
                                    </p:animEffect>
                                  </p:childTnLst>
                                </p:cTn>
                              </p:par>
                            </p:childTnLst>
                          </p:cTn>
                        </p:par>
                        <p:par>
                          <p:cTn id="87" fill="hold">
                            <p:stCondLst>
                              <p:cond delay="500"/>
                            </p:stCondLst>
                            <p:childTnLst>
                              <p:par>
                                <p:cTn id="88" presetID="22" presetClass="entr" presetSubtype="4" fill="hold" nodeType="after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wipe(down)">
                                      <p:cBhvr>
                                        <p:cTn id="90" dur="500"/>
                                        <p:tgtEl>
                                          <p:spTgt spid="44"/>
                                        </p:tgtEl>
                                      </p:cBhvr>
                                    </p:animEffect>
                                  </p:childTnLst>
                                </p:cTn>
                              </p:par>
                            </p:childTnLst>
                          </p:cTn>
                        </p:par>
                        <p:par>
                          <p:cTn id="91" fill="hold">
                            <p:stCondLst>
                              <p:cond delay="1000"/>
                            </p:stCondLst>
                            <p:childTnLst>
                              <p:par>
                                <p:cTn id="92" presetID="22" presetClass="exit" presetSubtype="1" fill="hold" nodeType="afterEffect">
                                  <p:stCondLst>
                                    <p:cond delay="0"/>
                                  </p:stCondLst>
                                  <p:childTnLst>
                                    <p:animEffect transition="out" filter="wipe(up)">
                                      <p:cBhvr>
                                        <p:cTn id="93" dur="500"/>
                                        <p:tgtEl>
                                          <p:spTgt spid="46"/>
                                        </p:tgtEl>
                                      </p:cBhvr>
                                    </p:animEffect>
                                    <p:set>
                                      <p:cBhvr>
                                        <p:cTn id="94" dur="1" fill="hold">
                                          <p:stCondLst>
                                            <p:cond delay="499"/>
                                          </p:stCondLst>
                                        </p:cTn>
                                        <p:tgtEl>
                                          <p:spTgt spid="46"/>
                                        </p:tgtEl>
                                        <p:attrNameLst>
                                          <p:attrName>style.visibility</p:attrName>
                                        </p:attrNameLst>
                                      </p:cBhvr>
                                      <p:to>
                                        <p:strVal val="hidden"/>
                                      </p:to>
                                    </p:set>
                                  </p:childTnLst>
                                </p:cTn>
                              </p:par>
                              <p:par>
                                <p:cTn id="95" presetID="22" presetClass="entr" presetSubtype="4" fill="hold"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down)">
                                      <p:cBhvr>
                                        <p:cTn id="9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C7C8C-56AF-8F4E-A272-8A8635F494D6}"/>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097546AD-3E43-ABCC-6137-044ECF393212}"/>
              </a:ext>
            </a:extLst>
          </p:cNvPr>
          <p:cNvSpPr/>
          <p:nvPr/>
        </p:nvSpPr>
        <p:spPr>
          <a:xfrm>
            <a:off x="-127591" y="6026561"/>
            <a:ext cx="12429461" cy="8233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C6C7A0F-8587-AE09-DBEA-C150FFF56C8D}"/>
              </a:ext>
            </a:extLst>
          </p:cNvPr>
          <p:cNvSpPr>
            <a:spLocks noGrp="1"/>
          </p:cNvSpPr>
          <p:nvPr>
            <p:ph type="body" sz="quarter" idx="14"/>
          </p:nvPr>
        </p:nvSpPr>
        <p:spPr>
          <a:xfrm>
            <a:off x="131696" y="105805"/>
            <a:ext cx="9609204" cy="540693"/>
          </a:xfrm>
        </p:spPr>
        <p:txBody>
          <a:bodyPr/>
          <a:lstStyle/>
          <a:p>
            <a:r>
              <a:rPr lang="en-US" dirty="0"/>
              <a:t>Seasonal Demand in New Braunfels</a:t>
            </a:r>
          </a:p>
        </p:txBody>
      </p:sp>
      <p:pic>
        <p:nvPicPr>
          <p:cNvPr id="4" name="Picture 3">
            <a:extLst>
              <a:ext uri="{FF2B5EF4-FFF2-40B4-BE49-F238E27FC236}">
                <a16:creationId xmlns:a16="http://schemas.microsoft.com/office/drawing/2014/main" id="{508A021A-A6AF-9FC5-6C5D-772179F6480D}"/>
              </a:ext>
            </a:extLst>
          </p:cNvPr>
          <p:cNvPicPr>
            <a:picLocks noChangeAspect="1"/>
          </p:cNvPicPr>
          <p:nvPr/>
        </p:nvPicPr>
        <p:blipFill>
          <a:blip r:embed="rId3">
            <a:extLst>
              <a:ext uri="{28A0092B-C50C-407E-A947-70E740481C1C}">
                <a14:useLocalDpi xmlns:a14="http://schemas.microsoft.com/office/drawing/2010/main" val="0"/>
              </a:ext>
            </a:extLst>
          </a:blip>
          <a:srcRect t="92794" r="37137"/>
          <a:stretch>
            <a:fillRect/>
          </a:stretch>
        </p:blipFill>
        <p:spPr>
          <a:xfrm>
            <a:off x="368202" y="6334271"/>
            <a:ext cx="6807749" cy="602802"/>
          </a:xfrm>
          <a:prstGeom prst="rect">
            <a:avLst/>
          </a:prstGeom>
        </p:spPr>
      </p:pic>
      <p:sp>
        <p:nvSpPr>
          <p:cNvPr id="2" name="TextBox 1">
            <a:extLst>
              <a:ext uri="{FF2B5EF4-FFF2-40B4-BE49-F238E27FC236}">
                <a16:creationId xmlns:a16="http://schemas.microsoft.com/office/drawing/2014/main" id="{689A35D9-B6F7-1F54-E24D-B3FB872C92BC}"/>
              </a:ext>
            </a:extLst>
          </p:cNvPr>
          <p:cNvSpPr txBox="1"/>
          <p:nvPr/>
        </p:nvSpPr>
        <p:spPr>
          <a:xfrm>
            <a:off x="685734" y="975925"/>
            <a:ext cx="5167001" cy="523220"/>
          </a:xfrm>
          <a:prstGeom prst="rect">
            <a:avLst/>
          </a:prstGeom>
          <a:noFill/>
        </p:spPr>
        <p:txBody>
          <a:bodyPr wrap="square">
            <a:spAutoFit/>
          </a:bodyPr>
          <a:lstStyle/>
          <a:p>
            <a:r>
              <a:rPr lang="en-US" sz="2800" dirty="0">
                <a:latin typeface="Roboto" panose="02000000000000000000" pitchFamily="2" charset="0"/>
                <a:ea typeface="Roboto" panose="02000000000000000000" pitchFamily="2" charset="0"/>
                <a:cs typeface="Roboto" panose="02000000000000000000" pitchFamily="2" charset="0"/>
              </a:rPr>
              <a:t>= MGD:  Million gallons per day</a:t>
            </a:r>
          </a:p>
        </p:txBody>
      </p:sp>
      <p:pic>
        <p:nvPicPr>
          <p:cNvPr id="6" name="Picture 5">
            <a:extLst>
              <a:ext uri="{FF2B5EF4-FFF2-40B4-BE49-F238E27FC236}">
                <a16:creationId xmlns:a16="http://schemas.microsoft.com/office/drawing/2014/main" id="{85A4C7D6-B21E-1ACC-011A-14CC9366D030}"/>
              </a:ext>
            </a:extLst>
          </p:cNvPr>
          <p:cNvPicPr>
            <a:picLocks noChangeAspect="1"/>
          </p:cNvPicPr>
          <p:nvPr/>
        </p:nvPicPr>
        <p:blipFill>
          <a:blip r:embed="rId3">
            <a:extLst>
              <a:ext uri="{28A0092B-C50C-407E-A947-70E740481C1C}">
                <a14:useLocalDpi xmlns:a14="http://schemas.microsoft.com/office/drawing/2010/main" val="0"/>
              </a:ext>
            </a:extLst>
          </a:blip>
          <a:srcRect l="50725" t="82473" r="41262" b="7731"/>
          <a:stretch>
            <a:fillRect/>
          </a:stretch>
        </p:blipFill>
        <p:spPr>
          <a:xfrm>
            <a:off x="5952559" y="5782506"/>
            <a:ext cx="503892" cy="475873"/>
          </a:xfrm>
          <a:prstGeom prst="rect">
            <a:avLst/>
          </a:prstGeom>
        </p:spPr>
      </p:pic>
      <p:pic>
        <p:nvPicPr>
          <p:cNvPr id="7" name="Picture 6">
            <a:extLst>
              <a:ext uri="{FF2B5EF4-FFF2-40B4-BE49-F238E27FC236}">
                <a16:creationId xmlns:a16="http://schemas.microsoft.com/office/drawing/2014/main" id="{2AA6DC55-D16D-FCE3-C00F-2194A86A20A6}"/>
              </a:ext>
            </a:extLst>
          </p:cNvPr>
          <p:cNvPicPr>
            <a:picLocks noChangeAspect="1"/>
          </p:cNvPicPr>
          <p:nvPr/>
        </p:nvPicPr>
        <p:blipFill>
          <a:blip r:embed="rId3">
            <a:extLst>
              <a:ext uri="{28A0092B-C50C-407E-A947-70E740481C1C}">
                <a14:useLocalDpi xmlns:a14="http://schemas.microsoft.com/office/drawing/2010/main" val="0"/>
              </a:ext>
            </a:extLst>
          </a:blip>
          <a:srcRect l="31557" t="82473" r="62159" b="7731"/>
          <a:stretch>
            <a:fillRect/>
          </a:stretch>
        </p:blipFill>
        <p:spPr>
          <a:xfrm>
            <a:off x="3868715" y="5782506"/>
            <a:ext cx="395163" cy="475874"/>
          </a:xfrm>
          <a:prstGeom prst="rect">
            <a:avLst/>
          </a:prstGeom>
        </p:spPr>
      </p:pic>
      <p:pic>
        <p:nvPicPr>
          <p:cNvPr id="9" name="Picture 8">
            <a:extLst>
              <a:ext uri="{FF2B5EF4-FFF2-40B4-BE49-F238E27FC236}">
                <a16:creationId xmlns:a16="http://schemas.microsoft.com/office/drawing/2014/main" id="{2A1D0644-66D3-6BB6-060D-3AFE4AC8FEDD}"/>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7731"/>
          <a:stretch>
            <a:fillRect/>
          </a:stretch>
        </p:blipFill>
        <p:spPr>
          <a:xfrm>
            <a:off x="1080238" y="5770230"/>
            <a:ext cx="352100" cy="475873"/>
          </a:xfrm>
          <a:prstGeom prst="rect">
            <a:avLst/>
          </a:prstGeom>
        </p:spPr>
      </p:pic>
      <p:pic>
        <p:nvPicPr>
          <p:cNvPr id="10" name="Picture 9">
            <a:extLst>
              <a:ext uri="{FF2B5EF4-FFF2-40B4-BE49-F238E27FC236}">
                <a16:creationId xmlns:a16="http://schemas.microsoft.com/office/drawing/2014/main" id="{1EA1609C-8ABA-8785-A141-920D62DA879D}"/>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7731"/>
          <a:stretch>
            <a:fillRect/>
          </a:stretch>
        </p:blipFill>
        <p:spPr>
          <a:xfrm>
            <a:off x="1475725" y="5774785"/>
            <a:ext cx="352100" cy="475873"/>
          </a:xfrm>
          <a:prstGeom prst="rect">
            <a:avLst/>
          </a:prstGeom>
        </p:spPr>
      </p:pic>
      <p:pic>
        <p:nvPicPr>
          <p:cNvPr id="11" name="Picture 10">
            <a:extLst>
              <a:ext uri="{FF2B5EF4-FFF2-40B4-BE49-F238E27FC236}">
                <a16:creationId xmlns:a16="http://schemas.microsoft.com/office/drawing/2014/main" id="{5CDCF82E-B4C8-75FD-55FF-6313BD4245AE}"/>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1086801" y="5311652"/>
            <a:ext cx="352100" cy="462701"/>
          </a:xfrm>
          <a:prstGeom prst="rect">
            <a:avLst/>
          </a:prstGeom>
        </p:spPr>
      </p:pic>
      <p:pic>
        <p:nvPicPr>
          <p:cNvPr id="12" name="Picture 11">
            <a:extLst>
              <a:ext uri="{FF2B5EF4-FFF2-40B4-BE49-F238E27FC236}">
                <a16:creationId xmlns:a16="http://schemas.microsoft.com/office/drawing/2014/main" id="{4F691EA7-5350-41F3-C1B7-2B206D39477D}"/>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1474056" y="5322288"/>
            <a:ext cx="352100" cy="462701"/>
          </a:xfrm>
          <a:prstGeom prst="rect">
            <a:avLst/>
          </a:prstGeom>
        </p:spPr>
      </p:pic>
      <p:pic>
        <p:nvPicPr>
          <p:cNvPr id="13" name="Picture 12">
            <a:extLst>
              <a:ext uri="{FF2B5EF4-FFF2-40B4-BE49-F238E27FC236}">
                <a16:creationId xmlns:a16="http://schemas.microsoft.com/office/drawing/2014/main" id="{E272BBFE-9B55-2AFB-FDD0-6C5FE97ED6DD}"/>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1086328" y="4854391"/>
            <a:ext cx="352100" cy="462701"/>
          </a:xfrm>
          <a:prstGeom prst="rect">
            <a:avLst/>
          </a:prstGeom>
        </p:spPr>
      </p:pic>
      <p:pic>
        <p:nvPicPr>
          <p:cNvPr id="14" name="Picture 13">
            <a:extLst>
              <a:ext uri="{FF2B5EF4-FFF2-40B4-BE49-F238E27FC236}">
                <a16:creationId xmlns:a16="http://schemas.microsoft.com/office/drawing/2014/main" id="{5308624B-509F-B15F-C949-431F829E05F8}"/>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1475724" y="4858946"/>
            <a:ext cx="352100" cy="462701"/>
          </a:xfrm>
          <a:prstGeom prst="rect">
            <a:avLst/>
          </a:prstGeom>
        </p:spPr>
      </p:pic>
      <p:pic>
        <p:nvPicPr>
          <p:cNvPr id="15" name="Picture 14">
            <a:extLst>
              <a:ext uri="{FF2B5EF4-FFF2-40B4-BE49-F238E27FC236}">
                <a16:creationId xmlns:a16="http://schemas.microsoft.com/office/drawing/2014/main" id="{567A3BB0-5D5C-5ABF-912C-26178E69B377}"/>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1087986" y="4399438"/>
            <a:ext cx="352100" cy="462701"/>
          </a:xfrm>
          <a:prstGeom prst="rect">
            <a:avLst/>
          </a:prstGeom>
        </p:spPr>
      </p:pic>
      <p:pic>
        <p:nvPicPr>
          <p:cNvPr id="8" name="Picture 7">
            <a:extLst>
              <a:ext uri="{FF2B5EF4-FFF2-40B4-BE49-F238E27FC236}">
                <a16:creationId xmlns:a16="http://schemas.microsoft.com/office/drawing/2014/main" id="{315F531D-B2C2-B04C-33C8-E72A326168E2}"/>
              </a:ext>
            </a:extLst>
          </p:cNvPr>
          <p:cNvPicPr>
            <a:picLocks noChangeAspect="1"/>
          </p:cNvPicPr>
          <p:nvPr/>
        </p:nvPicPr>
        <p:blipFill>
          <a:blip r:embed="rId3">
            <a:extLst>
              <a:ext uri="{28A0092B-C50C-407E-A947-70E740481C1C}">
                <a14:useLocalDpi xmlns:a14="http://schemas.microsoft.com/office/drawing/2010/main" val="0"/>
              </a:ext>
            </a:extLst>
          </a:blip>
          <a:srcRect l="20077" t="82473" r="73961" b="7731"/>
          <a:stretch>
            <a:fillRect/>
          </a:stretch>
        </p:blipFill>
        <p:spPr>
          <a:xfrm>
            <a:off x="2539389" y="5789104"/>
            <a:ext cx="364878" cy="463155"/>
          </a:xfrm>
          <a:prstGeom prst="rect">
            <a:avLst/>
          </a:prstGeom>
        </p:spPr>
      </p:pic>
      <p:pic>
        <p:nvPicPr>
          <p:cNvPr id="27" name="Picture 26">
            <a:extLst>
              <a:ext uri="{FF2B5EF4-FFF2-40B4-BE49-F238E27FC236}">
                <a16:creationId xmlns:a16="http://schemas.microsoft.com/office/drawing/2014/main" id="{385EBABE-F4F5-5105-2BE9-1F7ED953CD4F}"/>
              </a:ext>
            </a:extLst>
          </p:cNvPr>
          <p:cNvPicPr>
            <a:picLocks noChangeAspect="1"/>
          </p:cNvPicPr>
          <p:nvPr/>
        </p:nvPicPr>
        <p:blipFill>
          <a:blip r:embed="rId3">
            <a:extLst>
              <a:ext uri="{28A0092B-C50C-407E-A947-70E740481C1C}">
                <a14:useLocalDpi xmlns:a14="http://schemas.microsoft.com/office/drawing/2010/main" val="0"/>
              </a:ext>
            </a:extLst>
          </a:blip>
          <a:srcRect l="31557" t="82473" r="62159" b="7731"/>
          <a:stretch>
            <a:fillRect/>
          </a:stretch>
        </p:blipFill>
        <p:spPr>
          <a:xfrm>
            <a:off x="3868715" y="5304820"/>
            <a:ext cx="395163" cy="475874"/>
          </a:xfrm>
          <a:prstGeom prst="rect">
            <a:avLst/>
          </a:prstGeom>
        </p:spPr>
      </p:pic>
      <p:pic>
        <p:nvPicPr>
          <p:cNvPr id="31" name="Picture 30">
            <a:extLst>
              <a:ext uri="{FF2B5EF4-FFF2-40B4-BE49-F238E27FC236}">
                <a16:creationId xmlns:a16="http://schemas.microsoft.com/office/drawing/2014/main" id="{350616D3-05BD-E9F7-4937-FB5E765CBD37}"/>
              </a:ext>
            </a:extLst>
          </p:cNvPr>
          <p:cNvPicPr>
            <a:picLocks noChangeAspect="1"/>
          </p:cNvPicPr>
          <p:nvPr/>
        </p:nvPicPr>
        <p:blipFill>
          <a:blip r:embed="rId3">
            <a:extLst>
              <a:ext uri="{28A0092B-C50C-407E-A947-70E740481C1C}">
                <a14:useLocalDpi xmlns:a14="http://schemas.microsoft.com/office/drawing/2010/main" val="0"/>
              </a:ext>
            </a:extLst>
          </a:blip>
          <a:srcRect l="50725" t="82473" r="41262" b="7731"/>
          <a:stretch>
            <a:fillRect/>
          </a:stretch>
        </p:blipFill>
        <p:spPr>
          <a:xfrm>
            <a:off x="5952558" y="5301849"/>
            <a:ext cx="503892" cy="475873"/>
          </a:xfrm>
          <a:prstGeom prst="rect">
            <a:avLst/>
          </a:prstGeom>
        </p:spPr>
      </p:pic>
      <p:pic>
        <p:nvPicPr>
          <p:cNvPr id="32" name="Picture 31">
            <a:extLst>
              <a:ext uri="{FF2B5EF4-FFF2-40B4-BE49-F238E27FC236}">
                <a16:creationId xmlns:a16="http://schemas.microsoft.com/office/drawing/2014/main" id="{3863BA33-2484-A957-9463-3776423BA1FA}"/>
              </a:ext>
            </a:extLst>
          </p:cNvPr>
          <p:cNvPicPr>
            <a:picLocks noChangeAspect="1"/>
          </p:cNvPicPr>
          <p:nvPr/>
        </p:nvPicPr>
        <p:blipFill>
          <a:blip r:embed="rId3">
            <a:extLst>
              <a:ext uri="{28A0092B-C50C-407E-A947-70E740481C1C}">
                <a14:useLocalDpi xmlns:a14="http://schemas.microsoft.com/office/drawing/2010/main" val="0"/>
              </a:ext>
            </a:extLst>
          </a:blip>
          <a:srcRect l="50725" t="82473" r="41262" b="7731"/>
          <a:stretch>
            <a:fillRect/>
          </a:stretch>
        </p:blipFill>
        <p:spPr>
          <a:xfrm>
            <a:off x="5965715" y="4819613"/>
            <a:ext cx="503892" cy="475873"/>
          </a:xfrm>
          <a:prstGeom prst="rect">
            <a:avLst/>
          </a:prstGeom>
        </p:spPr>
      </p:pic>
      <p:pic>
        <p:nvPicPr>
          <p:cNvPr id="17" name="Picture 16">
            <a:extLst>
              <a:ext uri="{FF2B5EF4-FFF2-40B4-BE49-F238E27FC236}">
                <a16:creationId xmlns:a16="http://schemas.microsoft.com/office/drawing/2014/main" id="{3F9F3033-0DA2-79C6-E808-B7E2601D9328}"/>
              </a:ext>
            </a:extLst>
          </p:cNvPr>
          <p:cNvPicPr>
            <a:picLocks noChangeAspect="1"/>
          </p:cNvPicPr>
          <p:nvPr/>
        </p:nvPicPr>
        <p:blipFill>
          <a:blip r:embed="rId3">
            <a:grayscl/>
            <a:extLst>
              <a:ext uri="{28A0092B-C50C-407E-A947-70E740481C1C}">
                <a14:useLocalDpi xmlns:a14="http://schemas.microsoft.com/office/drawing/2010/main" val="0"/>
              </a:ext>
            </a:extLst>
          </a:blip>
          <a:srcRect l="41546" t="86503" r="53499" b="7731"/>
          <a:stretch>
            <a:fillRect/>
          </a:stretch>
        </p:blipFill>
        <p:spPr>
          <a:xfrm>
            <a:off x="196787" y="1006074"/>
            <a:ext cx="450669" cy="405144"/>
          </a:xfrm>
          <a:prstGeom prst="rect">
            <a:avLst/>
          </a:prstGeom>
        </p:spPr>
      </p:pic>
      <p:sp>
        <p:nvSpPr>
          <p:cNvPr id="24" name="TextBox 23">
            <a:extLst>
              <a:ext uri="{FF2B5EF4-FFF2-40B4-BE49-F238E27FC236}">
                <a16:creationId xmlns:a16="http://schemas.microsoft.com/office/drawing/2014/main" id="{570A2C5C-485F-8434-AC38-4E5E3EA0152D}"/>
              </a:ext>
            </a:extLst>
          </p:cNvPr>
          <p:cNvSpPr txBox="1"/>
          <p:nvPr/>
        </p:nvSpPr>
        <p:spPr>
          <a:xfrm>
            <a:off x="9573738" y="4079998"/>
            <a:ext cx="2703362" cy="1077218"/>
          </a:xfrm>
          <a:prstGeom prst="rect">
            <a:avLst/>
          </a:prstGeom>
          <a:noFill/>
        </p:spPr>
        <p:txBody>
          <a:bodyPr wrap="square">
            <a:spAutoFit/>
          </a:bodyPr>
          <a:lstStyle/>
          <a:p>
            <a:r>
              <a:rPr lang="en-US" b="1" dirty="0">
                <a:latin typeface="Roboto" panose="02000000000000000000" pitchFamily="2" charset="0"/>
                <a:ea typeface="Roboto" panose="02000000000000000000" pitchFamily="2" charset="0"/>
                <a:cs typeface="Roboto" panose="02000000000000000000" pitchFamily="2" charset="0"/>
              </a:rPr>
              <a:t>Winter Average</a:t>
            </a:r>
          </a:p>
          <a:p>
            <a:r>
              <a:rPr lang="en-US" dirty="0">
                <a:latin typeface="Roboto" panose="02000000000000000000" pitchFamily="2" charset="0"/>
                <a:ea typeface="Roboto" panose="02000000000000000000" pitchFamily="2" charset="0"/>
                <a:cs typeface="Roboto" panose="02000000000000000000" pitchFamily="2" charset="0"/>
              </a:rPr>
              <a:t>10-12 MGD</a:t>
            </a:r>
          </a:p>
          <a:p>
            <a:endParaRPr lang="en-US" sz="2800" dirty="0">
              <a:latin typeface="Roboto" panose="02000000000000000000" pitchFamily="2" charset="0"/>
              <a:ea typeface="Roboto" panose="02000000000000000000" pitchFamily="2" charset="0"/>
              <a:cs typeface="Roboto" panose="02000000000000000000" pitchFamily="2" charset="0"/>
            </a:endParaRPr>
          </a:p>
        </p:txBody>
      </p:sp>
      <p:pic>
        <p:nvPicPr>
          <p:cNvPr id="36" name="Picture 35">
            <a:extLst>
              <a:ext uri="{FF2B5EF4-FFF2-40B4-BE49-F238E27FC236}">
                <a16:creationId xmlns:a16="http://schemas.microsoft.com/office/drawing/2014/main" id="{9D87F20C-1E22-8CD1-0F3F-6A188705591D}"/>
              </a:ext>
            </a:extLst>
          </p:cNvPr>
          <p:cNvPicPr>
            <a:picLocks noChangeAspect="1"/>
          </p:cNvPicPr>
          <p:nvPr/>
        </p:nvPicPr>
        <p:blipFill>
          <a:blip r:embed="rId3">
            <a:extLst>
              <a:ext uri="{28A0092B-C50C-407E-A947-70E740481C1C}">
                <a14:useLocalDpi xmlns:a14="http://schemas.microsoft.com/office/drawing/2010/main" val="0"/>
              </a:ext>
            </a:extLst>
          </a:blip>
          <a:srcRect l="20077" t="82473" r="73961" b="7731"/>
          <a:stretch>
            <a:fillRect/>
          </a:stretch>
        </p:blipFill>
        <p:spPr>
          <a:xfrm>
            <a:off x="9025719" y="6387435"/>
            <a:ext cx="364878" cy="463155"/>
          </a:xfrm>
          <a:prstGeom prst="rect">
            <a:avLst/>
          </a:prstGeom>
        </p:spPr>
      </p:pic>
      <p:pic>
        <p:nvPicPr>
          <p:cNvPr id="37" name="Picture 36">
            <a:extLst>
              <a:ext uri="{FF2B5EF4-FFF2-40B4-BE49-F238E27FC236}">
                <a16:creationId xmlns:a16="http://schemas.microsoft.com/office/drawing/2014/main" id="{52F5AA07-FE5A-A3B4-3E58-960D7F24C9F2}"/>
              </a:ext>
            </a:extLst>
          </p:cNvPr>
          <p:cNvPicPr>
            <a:picLocks noChangeAspect="1"/>
          </p:cNvPicPr>
          <p:nvPr/>
        </p:nvPicPr>
        <p:blipFill>
          <a:blip r:embed="rId3">
            <a:extLst>
              <a:ext uri="{28A0092B-C50C-407E-A947-70E740481C1C}">
                <a14:useLocalDpi xmlns:a14="http://schemas.microsoft.com/office/drawing/2010/main" val="0"/>
              </a:ext>
            </a:extLst>
          </a:blip>
          <a:srcRect l="20077" t="82473" r="73961" b="7731"/>
          <a:stretch>
            <a:fillRect/>
          </a:stretch>
        </p:blipFill>
        <p:spPr>
          <a:xfrm>
            <a:off x="9017918" y="5917740"/>
            <a:ext cx="364878" cy="463155"/>
          </a:xfrm>
          <a:prstGeom prst="rect">
            <a:avLst/>
          </a:prstGeom>
        </p:spPr>
      </p:pic>
      <p:pic>
        <p:nvPicPr>
          <p:cNvPr id="38" name="Picture 37">
            <a:extLst>
              <a:ext uri="{FF2B5EF4-FFF2-40B4-BE49-F238E27FC236}">
                <a16:creationId xmlns:a16="http://schemas.microsoft.com/office/drawing/2014/main" id="{E6779E30-7D00-45F8-4EC8-417C720533C8}"/>
              </a:ext>
            </a:extLst>
          </p:cNvPr>
          <p:cNvPicPr>
            <a:picLocks noChangeAspect="1"/>
          </p:cNvPicPr>
          <p:nvPr/>
        </p:nvPicPr>
        <p:blipFill>
          <a:blip r:embed="rId3">
            <a:extLst>
              <a:ext uri="{28A0092B-C50C-407E-A947-70E740481C1C}">
                <a14:useLocalDpi xmlns:a14="http://schemas.microsoft.com/office/drawing/2010/main" val="0"/>
              </a:ext>
            </a:extLst>
          </a:blip>
          <a:srcRect l="20077" t="82473" r="73961" b="12621"/>
          <a:stretch>
            <a:fillRect/>
          </a:stretch>
        </p:blipFill>
        <p:spPr>
          <a:xfrm>
            <a:off x="9017918" y="5694633"/>
            <a:ext cx="364878" cy="231951"/>
          </a:xfrm>
          <a:prstGeom prst="rect">
            <a:avLst/>
          </a:prstGeom>
        </p:spPr>
      </p:pic>
      <p:pic>
        <p:nvPicPr>
          <p:cNvPr id="39" name="Picture 38">
            <a:extLst>
              <a:ext uri="{FF2B5EF4-FFF2-40B4-BE49-F238E27FC236}">
                <a16:creationId xmlns:a16="http://schemas.microsoft.com/office/drawing/2014/main" id="{CD3AEFA5-802E-9703-5AF1-1B0FA2E944BA}"/>
              </a:ext>
            </a:extLst>
          </p:cNvPr>
          <p:cNvPicPr>
            <a:picLocks noChangeAspect="1"/>
          </p:cNvPicPr>
          <p:nvPr/>
        </p:nvPicPr>
        <p:blipFill>
          <a:blip r:embed="rId3">
            <a:extLst>
              <a:ext uri="{28A0092B-C50C-407E-A947-70E740481C1C}">
                <a14:useLocalDpi xmlns:a14="http://schemas.microsoft.com/office/drawing/2010/main" val="0"/>
              </a:ext>
            </a:extLst>
          </a:blip>
          <a:srcRect l="20077" t="82473" r="76966" b="12621"/>
          <a:stretch>
            <a:fillRect/>
          </a:stretch>
        </p:blipFill>
        <p:spPr>
          <a:xfrm>
            <a:off x="2541509" y="5562723"/>
            <a:ext cx="180972" cy="231951"/>
          </a:xfrm>
          <a:prstGeom prst="rect">
            <a:avLst/>
          </a:prstGeom>
        </p:spPr>
      </p:pic>
      <p:pic>
        <p:nvPicPr>
          <p:cNvPr id="40" name="Picture 39">
            <a:extLst>
              <a:ext uri="{FF2B5EF4-FFF2-40B4-BE49-F238E27FC236}">
                <a16:creationId xmlns:a16="http://schemas.microsoft.com/office/drawing/2014/main" id="{D96A9A51-56D0-160D-DB79-8FEF73F183B1}"/>
              </a:ext>
            </a:extLst>
          </p:cNvPr>
          <p:cNvPicPr>
            <a:picLocks noChangeAspect="1"/>
          </p:cNvPicPr>
          <p:nvPr/>
        </p:nvPicPr>
        <p:blipFill>
          <a:blip r:embed="rId3">
            <a:extLst>
              <a:ext uri="{28A0092B-C50C-407E-A947-70E740481C1C}">
                <a14:useLocalDpi xmlns:a14="http://schemas.microsoft.com/office/drawing/2010/main" val="0"/>
              </a:ext>
            </a:extLst>
          </a:blip>
          <a:srcRect l="31557" t="82473" r="62159" b="7731"/>
          <a:stretch>
            <a:fillRect/>
          </a:stretch>
        </p:blipFill>
        <p:spPr>
          <a:xfrm>
            <a:off x="8974774" y="5221840"/>
            <a:ext cx="395163" cy="475874"/>
          </a:xfrm>
          <a:prstGeom prst="rect">
            <a:avLst/>
          </a:prstGeom>
        </p:spPr>
      </p:pic>
      <p:pic>
        <p:nvPicPr>
          <p:cNvPr id="41" name="Picture 40">
            <a:extLst>
              <a:ext uri="{FF2B5EF4-FFF2-40B4-BE49-F238E27FC236}">
                <a16:creationId xmlns:a16="http://schemas.microsoft.com/office/drawing/2014/main" id="{641F5E17-1100-68D3-2E76-4121D00E794B}"/>
              </a:ext>
            </a:extLst>
          </p:cNvPr>
          <p:cNvPicPr>
            <a:picLocks noChangeAspect="1"/>
          </p:cNvPicPr>
          <p:nvPr/>
        </p:nvPicPr>
        <p:blipFill>
          <a:blip r:embed="rId3">
            <a:extLst>
              <a:ext uri="{28A0092B-C50C-407E-A947-70E740481C1C}">
                <a14:useLocalDpi xmlns:a14="http://schemas.microsoft.com/office/drawing/2010/main" val="0"/>
              </a:ext>
            </a:extLst>
          </a:blip>
          <a:srcRect l="31557" t="87352" r="62159" b="7731"/>
          <a:stretch>
            <a:fillRect/>
          </a:stretch>
        </p:blipFill>
        <p:spPr>
          <a:xfrm>
            <a:off x="8974774" y="4984597"/>
            <a:ext cx="395163" cy="238837"/>
          </a:xfrm>
          <a:prstGeom prst="rect">
            <a:avLst/>
          </a:prstGeom>
        </p:spPr>
      </p:pic>
      <p:pic>
        <p:nvPicPr>
          <p:cNvPr id="42" name="Picture 41">
            <a:extLst>
              <a:ext uri="{FF2B5EF4-FFF2-40B4-BE49-F238E27FC236}">
                <a16:creationId xmlns:a16="http://schemas.microsoft.com/office/drawing/2014/main" id="{1B2D92E4-B768-A73F-0694-8B90765D881A}"/>
              </a:ext>
            </a:extLst>
          </p:cNvPr>
          <p:cNvPicPr>
            <a:picLocks noChangeAspect="1"/>
          </p:cNvPicPr>
          <p:nvPr/>
        </p:nvPicPr>
        <p:blipFill>
          <a:blip r:embed="rId3">
            <a:extLst>
              <a:ext uri="{28A0092B-C50C-407E-A947-70E740481C1C}">
                <a14:useLocalDpi xmlns:a14="http://schemas.microsoft.com/office/drawing/2010/main" val="0"/>
              </a:ext>
            </a:extLst>
          </a:blip>
          <a:srcRect l="31557" t="87352" r="63746" b="7731"/>
          <a:stretch>
            <a:fillRect/>
          </a:stretch>
        </p:blipFill>
        <p:spPr>
          <a:xfrm>
            <a:off x="3875062" y="5067558"/>
            <a:ext cx="295361" cy="238837"/>
          </a:xfrm>
          <a:prstGeom prst="rect">
            <a:avLst/>
          </a:prstGeom>
        </p:spPr>
      </p:pic>
      <p:pic>
        <p:nvPicPr>
          <p:cNvPr id="43" name="Picture 42">
            <a:extLst>
              <a:ext uri="{FF2B5EF4-FFF2-40B4-BE49-F238E27FC236}">
                <a16:creationId xmlns:a16="http://schemas.microsoft.com/office/drawing/2014/main" id="{4BA01EC5-38FF-8852-F74A-6B24650F5C39}"/>
              </a:ext>
            </a:extLst>
          </p:cNvPr>
          <p:cNvPicPr>
            <a:picLocks noChangeAspect="1"/>
          </p:cNvPicPr>
          <p:nvPr/>
        </p:nvPicPr>
        <p:blipFill>
          <a:blip r:embed="rId3">
            <a:extLst>
              <a:ext uri="{28A0092B-C50C-407E-A947-70E740481C1C}">
                <a14:useLocalDpi xmlns:a14="http://schemas.microsoft.com/office/drawing/2010/main" val="0"/>
              </a:ext>
            </a:extLst>
          </a:blip>
          <a:srcRect l="41546" t="86503" r="53499" b="7731"/>
          <a:stretch>
            <a:fillRect/>
          </a:stretch>
        </p:blipFill>
        <p:spPr>
          <a:xfrm>
            <a:off x="9033760" y="4701295"/>
            <a:ext cx="311571" cy="280097"/>
          </a:xfrm>
          <a:prstGeom prst="rect">
            <a:avLst/>
          </a:prstGeom>
        </p:spPr>
      </p:pic>
      <p:pic>
        <p:nvPicPr>
          <p:cNvPr id="44" name="Picture 43">
            <a:extLst>
              <a:ext uri="{FF2B5EF4-FFF2-40B4-BE49-F238E27FC236}">
                <a16:creationId xmlns:a16="http://schemas.microsoft.com/office/drawing/2014/main" id="{36D7F1EC-5709-63B9-0CB6-4D953C891A0B}"/>
              </a:ext>
            </a:extLst>
          </p:cNvPr>
          <p:cNvPicPr>
            <a:picLocks noChangeAspect="1"/>
          </p:cNvPicPr>
          <p:nvPr/>
        </p:nvPicPr>
        <p:blipFill>
          <a:blip r:embed="rId3">
            <a:extLst>
              <a:ext uri="{28A0092B-C50C-407E-A947-70E740481C1C}">
                <a14:useLocalDpi xmlns:a14="http://schemas.microsoft.com/office/drawing/2010/main" val="0"/>
              </a:ext>
            </a:extLst>
          </a:blip>
          <a:srcRect l="50725" t="87500" r="41262" b="7731"/>
          <a:stretch>
            <a:fillRect/>
          </a:stretch>
        </p:blipFill>
        <p:spPr>
          <a:xfrm>
            <a:off x="9010861" y="4504063"/>
            <a:ext cx="503891" cy="231704"/>
          </a:xfrm>
          <a:prstGeom prst="rect">
            <a:avLst/>
          </a:prstGeom>
        </p:spPr>
      </p:pic>
      <p:pic>
        <p:nvPicPr>
          <p:cNvPr id="45" name="Picture 44">
            <a:extLst>
              <a:ext uri="{FF2B5EF4-FFF2-40B4-BE49-F238E27FC236}">
                <a16:creationId xmlns:a16="http://schemas.microsoft.com/office/drawing/2014/main" id="{09161CAF-5CBD-15B8-70B9-AD32CE55DF27}"/>
              </a:ext>
            </a:extLst>
          </p:cNvPr>
          <p:cNvPicPr>
            <a:picLocks noChangeAspect="1"/>
          </p:cNvPicPr>
          <p:nvPr/>
        </p:nvPicPr>
        <p:blipFill>
          <a:blip r:embed="rId3">
            <a:extLst>
              <a:ext uri="{28A0092B-C50C-407E-A947-70E740481C1C}">
                <a14:useLocalDpi xmlns:a14="http://schemas.microsoft.com/office/drawing/2010/main" val="0"/>
              </a:ext>
            </a:extLst>
          </a:blip>
          <a:srcRect l="4810" t="87263" r="89591" b="8003"/>
          <a:stretch>
            <a:fillRect/>
          </a:stretch>
        </p:blipFill>
        <p:spPr>
          <a:xfrm>
            <a:off x="1475722" y="4627975"/>
            <a:ext cx="352101" cy="229955"/>
          </a:xfrm>
          <a:prstGeom prst="rect">
            <a:avLst/>
          </a:prstGeom>
        </p:spPr>
      </p:pic>
      <p:pic>
        <p:nvPicPr>
          <p:cNvPr id="47" name="Picture 46">
            <a:extLst>
              <a:ext uri="{FF2B5EF4-FFF2-40B4-BE49-F238E27FC236}">
                <a16:creationId xmlns:a16="http://schemas.microsoft.com/office/drawing/2014/main" id="{7D1D3821-833D-8A67-F875-9563E44FC328}"/>
              </a:ext>
            </a:extLst>
          </p:cNvPr>
          <p:cNvPicPr>
            <a:picLocks noChangeAspect="1"/>
          </p:cNvPicPr>
          <p:nvPr/>
        </p:nvPicPr>
        <p:blipFill>
          <a:blip r:embed="rId3">
            <a:extLst>
              <a:ext uri="{28A0092B-C50C-407E-A947-70E740481C1C}">
                <a14:useLocalDpi xmlns:a14="http://schemas.microsoft.com/office/drawing/2010/main" val="0"/>
              </a:ext>
            </a:extLst>
          </a:blip>
          <a:srcRect l="4810" t="87263" r="89591" b="8003"/>
          <a:stretch>
            <a:fillRect/>
          </a:stretch>
        </p:blipFill>
        <p:spPr>
          <a:xfrm>
            <a:off x="8987258" y="4282326"/>
            <a:ext cx="352101" cy="229955"/>
          </a:xfrm>
          <a:prstGeom prst="rect">
            <a:avLst/>
          </a:prstGeom>
        </p:spPr>
      </p:pic>
      <p:pic>
        <p:nvPicPr>
          <p:cNvPr id="48" name="Picture 47">
            <a:extLst>
              <a:ext uri="{FF2B5EF4-FFF2-40B4-BE49-F238E27FC236}">
                <a16:creationId xmlns:a16="http://schemas.microsoft.com/office/drawing/2014/main" id="{435736A5-C755-5DFC-69F9-9FBB2DC71756}"/>
              </a:ext>
            </a:extLst>
          </p:cNvPr>
          <p:cNvPicPr>
            <a:picLocks noChangeAspect="1"/>
          </p:cNvPicPr>
          <p:nvPr/>
        </p:nvPicPr>
        <p:blipFill>
          <a:blip r:embed="rId3">
            <a:extLst>
              <a:ext uri="{28A0092B-C50C-407E-A947-70E740481C1C}">
                <a14:useLocalDpi xmlns:a14="http://schemas.microsoft.com/office/drawing/2010/main" val="0"/>
              </a:ext>
            </a:extLst>
          </a:blip>
          <a:srcRect l="50725" t="87500" r="47738" b="7731"/>
          <a:stretch>
            <a:fillRect/>
          </a:stretch>
        </p:blipFill>
        <p:spPr>
          <a:xfrm>
            <a:off x="5960579" y="4592399"/>
            <a:ext cx="96660" cy="231704"/>
          </a:xfrm>
          <a:prstGeom prst="rect">
            <a:avLst/>
          </a:prstGeom>
        </p:spPr>
      </p:pic>
      <p:sp>
        <p:nvSpPr>
          <p:cNvPr id="49" name="TextBox 48">
            <a:extLst>
              <a:ext uri="{FF2B5EF4-FFF2-40B4-BE49-F238E27FC236}">
                <a16:creationId xmlns:a16="http://schemas.microsoft.com/office/drawing/2014/main" id="{D13ED73E-420B-3682-84E0-9D4105F9B4C2}"/>
              </a:ext>
            </a:extLst>
          </p:cNvPr>
          <p:cNvSpPr txBox="1"/>
          <p:nvPr/>
        </p:nvSpPr>
        <p:spPr>
          <a:xfrm>
            <a:off x="9573738" y="2199802"/>
            <a:ext cx="2292197" cy="646331"/>
          </a:xfrm>
          <a:prstGeom prst="rect">
            <a:avLst/>
          </a:prstGeom>
          <a:noFill/>
        </p:spPr>
        <p:txBody>
          <a:bodyPr wrap="square">
            <a:spAutoFit/>
          </a:bodyPr>
          <a:lstStyle/>
          <a:p>
            <a:r>
              <a:rPr lang="en-US" sz="1800" b="1" dirty="0">
                <a:latin typeface="Roboto" panose="02000000000000000000" pitchFamily="2" charset="0"/>
                <a:ea typeface="Roboto" panose="02000000000000000000" pitchFamily="2" charset="0"/>
                <a:cs typeface="Roboto" panose="02000000000000000000" pitchFamily="2" charset="0"/>
              </a:rPr>
              <a:t>Summer Average</a:t>
            </a:r>
          </a:p>
          <a:p>
            <a:r>
              <a:rPr lang="en-US" sz="1800" dirty="0">
                <a:latin typeface="Roboto" panose="02000000000000000000" pitchFamily="2" charset="0"/>
                <a:ea typeface="Roboto" panose="02000000000000000000" pitchFamily="2" charset="0"/>
                <a:cs typeface="Roboto" panose="02000000000000000000" pitchFamily="2" charset="0"/>
              </a:rPr>
              <a:t>18-20 MGD</a:t>
            </a:r>
          </a:p>
        </p:txBody>
      </p:sp>
      <p:pic>
        <p:nvPicPr>
          <p:cNvPr id="50" name="Picture 49">
            <a:extLst>
              <a:ext uri="{FF2B5EF4-FFF2-40B4-BE49-F238E27FC236}">
                <a16:creationId xmlns:a16="http://schemas.microsoft.com/office/drawing/2014/main" id="{F0B5E43E-B6B0-8D12-9E02-8D4400E4E653}"/>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7731"/>
          <a:stretch>
            <a:fillRect/>
          </a:stretch>
        </p:blipFill>
        <p:spPr>
          <a:xfrm>
            <a:off x="678607" y="5770230"/>
            <a:ext cx="352100" cy="475873"/>
          </a:xfrm>
          <a:prstGeom prst="rect">
            <a:avLst/>
          </a:prstGeom>
        </p:spPr>
      </p:pic>
      <p:pic>
        <p:nvPicPr>
          <p:cNvPr id="51" name="Picture 50">
            <a:extLst>
              <a:ext uri="{FF2B5EF4-FFF2-40B4-BE49-F238E27FC236}">
                <a16:creationId xmlns:a16="http://schemas.microsoft.com/office/drawing/2014/main" id="{DA59A8A3-D1E2-1393-856F-5879E4E8142A}"/>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685170" y="5311652"/>
            <a:ext cx="352100" cy="462701"/>
          </a:xfrm>
          <a:prstGeom prst="rect">
            <a:avLst/>
          </a:prstGeom>
        </p:spPr>
      </p:pic>
      <p:pic>
        <p:nvPicPr>
          <p:cNvPr id="52" name="Picture 51">
            <a:extLst>
              <a:ext uri="{FF2B5EF4-FFF2-40B4-BE49-F238E27FC236}">
                <a16:creationId xmlns:a16="http://schemas.microsoft.com/office/drawing/2014/main" id="{5328D9A8-DA85-D40B-D6E5-2A8C63515A80}"/>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684697" y="4854391"/>
            <a:ext cx="352100" cy="462701"/>
          </a:xfrm>
          <a:prstGeom prst="rect">
            <a:avLst/>
          </a:prstGeom>
        </p:spPr>
      </p:pic>
      <p:pic>
        <p:nvPicPr>
          <p:cNvPr id="53" name="Picture 52">
            <a:extLst>
              <a:ext uri="{FF2B5EF4-FFF2-40B4-BE49-F238E27FC236}">
                <a16:creationId xmlns:a16="http://schemas.microsoft.com/office/drawing/2014/main" id="{8950601C-361E-7B29-295F-2FEECD49ED28}"/>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686355" y="4399438"/>
            <a:ext cx="352100" cy="462701"/>
          </a:xfrm>
          <a:prstGeom prst="rect">
            <a:avLst/>
          </a:prstGeom>
        </p:spPr>
      </p:pic>
      <p:pic>
        <p:nvPicPr>
          <p:cNvPr id="54" name="Picture 53">
            <a:extLst>
              <a:ext uri="{FF2B5EF4-FFF2-40B4-BE49-F238E27FC236}">
                <a16:creationId xmlns:a16="http://schemas.microsoft.com/office/drawing/2014/main" id="{C53C83A1-791F-7C0E-E37E-13F8176A99FA}"/>
              </a:ext>
            </a:extLst>
          </p:cNvPr>
          <p:cNvPicPr>
            <a:picLocks noChangeAspect="1"/>
          </p:cNvPicPr>
          <p:nvPr/>
        </p:nvPicPr>
        <p:blipFill>
          <a:blip r:embed="rId3">
            <a:extLst>
              <a:ext uri="{28A0092B-C50C-407E-A947-70E740481C1C}">
                <a14:useLocalDpi xmlns:a14="http://schemas.microsoft.com/office/drawing/2010/main" val="0"/>
              </a:ext>
            </a:extLst>
          </a:blip>
          <a:srcRect l="20077" t="82473" r="73961" b="7731"/>
          <a:stretch>
            <a:fillRect/>
          </a:stretch>
        </p:blipFill>
        <p:spPr>
          <a:xfrm>
            <a:off x="9007106" y="3826381"/>
            <a:ext cx="364878" cy="463155"/>
          </a:xfrm>
          <a:prstGeom prst="rect">
            <a:avLst/>
          </a:prstGeom>
        </p:spPr>
      </p:pic>
      <p:pic>
        <p:nvPicPr>
          <p:cNvPr id="55" name="Picture 54">
            <a:extLst>
              <a:ext uri="{FF2B5EF4-FFF2-40B4-BE49-F238E27FC236}">
                <a16:creationId xmlns:a16="http://schemas.microsoft.com/office/drawing/2014/main" id="{27079FA1-9B4E-1E39-6A62-703A4300ADEB}"/>
              </a:ext>
            </a:extLst>
          </p:cNvPr>
          <p:cNvPicPr>
            <a:picLocks noChangeAspect="1"/>
          </p:cNvPicPr>
          <p:nvPr/>
        </p:nvPicPr>
        <p:blipFill>
          <a:blip r:embed="rId3">
            <a:extLst>
              <a:ext uri="{28A0092B-C50C-407E-A947-70E740481C1C}">
                <a14:useLocalDpi xmlns:a14="http://schemas.microsoft.com/office/drawing/2010/main" val="0"/>
              </a:ext>
            </a:extLst>
          </a:blip>
          <a:srcRect l="20077" t="82473" r="76966" b="12621"/>
          <a:stretch>
            <a:fillRect/>
          </a:stretch>
        </p:blipFill>
        <p:spPr>
          <a:xfrm>
            <a:off x="2545050" y="6012841"/>
            <a:ext cx="180972" cy="231951"/>
          </a:xfrm>
          <a:prstGeom prst="rect">
            <a:avLst/>
          </a:prstGeom>
        </p:spPr>
      </p:pic>
      <p:pic>
        <p:nvPicPr>
          <p:cNvPr id="56" name="Picture 55">
            <a:extLst>
              <a:ext uri="{FF2B5EF4-FFF2-40B4-BE49-F238E27FC236}">
                <a16:creationId xmlns:a16="http://schemas.microsoft.com/office/drawing/2014/main" id="{1F8F7E5D-CDE1-DD9A-EB69-AEF6897EC4C5}"/>
              </a:ext>
            </a:extLst>
          </p:cNvPr>
          <p:cNvPicPr>
            <a:picLocks noChangeAspect="1"/>
          </p:cNvPicPr>
          <p:nvPr/>
        </p:nvPicPr>
        <p:blipFill>
          <a:blip r:embed="rId3">
            <a:extLst>
              <a:ext uri="{28A0092B-C50C-407E-A947-70E740481C1C}">
                <a14:useLocalDpi xmlns:a14="http://schemas.microsoft.com/office/drawing/2010/main" val="0"/>
              </a:ext>
            </a:extLst>
          </a:blip>
          <a:srcRect l="31557" t="82473" r="62159" b="7731"/>
          <a:stretch>
            <a:fillRect/>
          </a:stretch>
        </p:blipFill>
        <p:spPr>
          <a:xfrm>
            <a:off x="8965726" y="3353188"/>
            <a:ext cx="395163" cy="475874"/>
          </a:xfrm>
          <a:prstGeom prst="rect">
            <a:avLst/>
          </a:prstGeom>
        </p:spPr>
      </p:pic>
      <p:pic>
        <p:nvPicPr>
          <p:cNvPr id="57" name="Picture 56">
            <a:extLst>
              <a:ext uri="{FF2B5EF4-FFF2-40B4-BE49-F238E27FC236}">
                <a16:creationId xmlns:a16="http://schemas.microsoft.com/office/drawing/2014/main" id="{569A5D62-8928-CD44-AAC2-B1A71901A243}"/>
              </a:ext>
            </a:extLst>
          </p:cNvPr>
          <p:cNvPicPr>
            <a:picLocks noChangeAspect="1"/>
          </p:cNvPicPr>
          <p:nvPr/>
        </p:nvPicPr>
        <p:blipFill>
          <a:blip r:embed="rId3">
            <a:extLst>
              <a:ext uri="{28A0092B-C50C-407E-A947-70E740481C1C}">
                <a14:useLocalDpi xmlns:a14="http://schemas.microsoft.com/office/drawing/2010/main" val="0"/>
              </a:ext>
            </a:extLst>
          </a:blip>
          <a:srcRect l="31557" t="87352" r="63746" b="7731"/>
          <a:stretch>
            <a:fillRect/>
          </a:stretch>
        </p:blipFill>
        <p:spPr>
          <a:xfrm>
            <a:off x="3867971" y="5538938"/>
            <a:ext cx="295361" cy="238837"/>
          </a:xfrm>
          <a:prstGeom prst="rect">
            <a:avLst/>
          </a:prstGeom>
        </p:spPr>
      </p:pic>
      <p:pic>
        <p:nvPicPr>
          <p:cNvPr id="58" name="Picture 57">
            <a:extLst>
              <a:ext uri="{FF2B5EF4-FFF2-40B4-BE49-F238E27FC236}">
                <a16:creationId xmlns:a16="http://schemas.microsoft.com/office/drawing/2014/main" id="{6729EEFE-B5A1-445F-3FCA-C3052EFF6C66}"/>
              </a:ext>
            </a:extLst>
          </p:cNvPr>
          <p:cNvPicPr>
            <a:picLocks noChangeAspect="1"/>
          </p:cNvPicPr>
          <p:nvPr/>
        </p:nvPicPr>
        <p:blipFill>
          <a:blip r:embed="rId3">
            <a:extLst>
              <a:ext uri="{28A0092B-C50C-407E-A947-70E740481C1C}">
                <a14:useLocalDpi xmlns:a14="http://schemas.microsoft.com/office/drawing/2010/main" val="0"/>
              </a:ext>
            </a:extLst>
          </a:blip>
          <a:srcRect l="50725" t="82473" r="41262" b="7731"/>
          <a:stretch>
            <a:fillRect/>
          </a:stretch>
        </p:blipFill>
        <p:spPr>
          <a:xfrm>
            <a:off x="8997891" y="2868222"/>
            <a:ext cx="503892" cy="475873"/>
          </a:xfrm>
          <a:prstGeom prst="rect">
            <a:avLst/>
          </a:prstGeom>
        </p:spPr>
      </p:pic>
      <p:pic>
        <p:nvPicPr>
          <p:cNvPr id="59" name="Picture 58">
            <a:extLst>
              <a:ext uri="{FF2B5EF4-FFF2-40B4-BE49-F238E27FC236}">
                <a16:creationId xmlns:a16="http://schemas.microsoft.com/office/drawing/2014/main" id="{AB3F22F0-9AC7-EC53-BC93-97E6BE32DA35}"/>
              </a:ext>
            </a:extLst>
          </p:cNvPr>
          <p:cNvPicPr>
            <a:picLocks noChangeAspect="1"/>
          </p:cNvPicPr>
          <p:nvPr/>
        </p:nvPicPr>
        <p:blipFill>
          <a:blip r:embed="rId3">
            <a:extLst>
              <a:ext uri="{28A0092B-C50C-407E-A947-70E740481C1C}">
                <a14:useLocalDpi xmlns:a14="http://schemas.microsoft.com/office/drawing/2010/main" val="0"/>
              </a:ext>
            </a:extLst>
          </a:blip>
          <a:srcRect l="50725" t="87500" r="47738" b="7731"/>
          <a:stretch>
            <a:fillRect/>
          </a:stretch>
        </p:blipFill>
        <p:spPr>
          <a:xfrm>
            <a:off x="5953485" y="5063782"/>
            <a:ext cx="96660" cy="231704"/>
          </a:xfrm>
          <a:prstGeom prst="rect">
            <a:avLst/>
          </a:prstGeom>
        </p:spPr>
      </p:pic>
      <p:pic>
        <p:nvPicPr>
          <p:cNvPr id="60" name="Picture 59">
            <a:extLst>
              <a:ext uri="{FF2B5EF4-FFF2-40B4-BE49-F238E27FC236}">
                <a16:creationId xmlns:a16="http://schemas.microsoft.com/office/drawing/2014/main" id="{1DB36C83-8621-43F6-A917-86C0575A63A9}"/>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8986992" y="2404575"/>
            <a:ext cx="352100" cy="462701"/>
          </a:xfrm>
          <a:prstGeom prst="rect">
            <a:avLst/>
          </a:prstGeom>
        </p:spPr>
      </p:pic>
      <p:cxnSp>
        <p:nvCxnSpPr>
          <p:cNvPr id="62" name="Straight Connector 61">
            <a:extLst>
              <a:ext uri="{FF2B5EF4-FFF2-40B4-BE49-F238E27FC236}">
                <a16:creationId xmlns:a16="http://schemas.microsoft.com/office/drawing/2014/main" id="{678AB27C-CF34-1875-4B23-235582BFBF86}"/>
              </a:ext>
            </a:extLst>
          </p:cNvPr>
          <p:cNvCxnSpPr/>
          <p:nvPr/>
        </p:nvCxnSpPr>
        <p:spPr>
          <a:xfrm>
            <a:off x="8527312" y="2404575"/>
            <a:ext cx="1046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00EF985-1F14-FCE6-8195-72EEB2A3E782}"/>
              </a:ext>
            </a:extLst>
          </p:cNvPr>
          <p:cNvCxnSpPr/>
          <p:nvPr/>
        </p:nvCxnSpPr>
        <p:spPr>
          <a:xfrm>
            <a:off x="8565407" y="4294697"/>
            <a:ext cx="104642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down)">
                                      <p:cBhvr>
                                        <p:cTn id="11" dur="500"/>
                                        <p:tgtEl>
                                          <p:spTgt spid="54"/>
                                        </p:tgtEl>
                                      </p:cBhvr>
                                    </p:animEffect>
                                  </p:childTnLst>
                                </p:cTn>
                              </p:par>
                            </p:childTnLst>
                          </p:cTn>
                        </p:par>
                        <p:par>
                          <p:cTn id="12" fill="hold">
                            <p:stCondLst>
                              <p:cond delay="1000"/>
                            </p:stCondLst>
                            <p:childTnLst>
                              <p:par>
                                <p:cTn id="13" presetID="22" presetClass="exit" presetSubtype="1" fill="hold" nodeType="afterEffect">
                                  <p:stCondLst>
                                    <p:cond delay="0"/>
                                  </p:stCondLst>
                                  <p:childTnLst>
                                    <p:animEffect transition="out" filter="wipe(up)">
                                      <p:cBhvr>
                                        <p:cTn id="14" dur="500"/>
                                        <p:tgtEl>
                                          <p:spTgt spid="39"/>
                                        </p:tgtEl>
                                      </p:cBhvr>
                                    </p:animEffect>
                                    <p:set>
                                      <p:cBhvr>
                                        <p:cTn id="15" dur="1" fill="hold">
                                          <p:stCondLst>
                                            <p:cond delay="499"/>
                                          </p:stCondLst>
                                        </p:cTn>
                                        <p:tgtEl>
                                          <p:spTgt spid="39"/>
                                        </p:tgtEl>
                                        <p:attrNameLst>
                                          <p:attrName>style.visibility</p:attrName>
                                        </p:attrNameLst>
                                      </p:cBhvr>
                                      <p:to>
                                        <p:strVal val="hidden"/>
                                      </p:to>
                                    </p:se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up)">
                                      <p:cBhvr>
                                        <p:cTn id="19" dur="500"/>
                                        <p:tgtEl>
                                          <p:spTgt spid="5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1" fill="hold" nodeType="clickEffect">
                                  <p:stCondLst>
                                    <p:cond delay="0"/>
                                  </p:stCondLst>
                                  <p:childTnLst>
                                    <p:animEffect transition="out" filter="wipe(up)">
                                      <p:cBhvr>
                                        <p:cTn id="23" dur="500"/>
                                        <p:tgtEl>
                                          <p:spTgt spid="27"/>
                                        </p:tgtEl>
                                      </p:cBhvr>
                                    </p:animEffect>
                                    <p:set>
                                      <p:cBhvr>
                                        <p:cTn id="24" dur="1" fill="hold">
                                          <p:stCondLst>
                                            <p:cond delay="499"/>
                                          </p:stCondLst>
                                        </p:cTn>
                                        <p:tgtEl>
                                          <p:spTgt spid="27"/>
                                        </p:tgtEl>
                                        <p:attrNameLst>
                                          <p:attrName>style.visibility</p:attrName>
                                        </p:attrNameLst>
                                      </p:cBhvr>
                                      <p:to>
                                        <p:strVal val="hidden"/>
                                      </p:to>
                                    </p:se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down)">
                                      <p:cBhvr>
                                        <p:cTn id="28" dur="500"/>
                                        <p:tgtEl>
                                          <p:spTgt spid="56"/>
                                        </p:tgtEl>
                                      </p:cBhvr>
                                    </p:animEffect>
                                  </p:childTnLst>
                                </p:cTn>
                              </p:par>
                            </p:childTnLst>
                          </p:cTn>
                        </p:par>
                        <p:par>
                          <p:cTn id="29" fill="hold">
                            <p:stCondLst>
                              <p:cond delay="1000"/>
                            </p:stCondLst>
                            <p:childTnLst>
                              <p:par>
                                <p:cTn id="30" presetID="22" presetClass="exit" presetSubtype="1" fill="hold" nodeType="afterEffect">
                                  <p:stCondLst>
                                    <p:cond delay="0"/>
                                  </p:stCondLst>
                                  <p:childTnLst>
                                    <p:animEffect transition="out" filter="wipe(up)">
                                      <p:cBhvr>
                                        <p:cTn id="31" dur="500"/>
                                        <p:tgtEl>
                                          <p:spTgt spid="42"/>
                                        </p:tgtEl>
                                      </p:cBhvr>
                                    </p:animEffect>
                                    <p:set>
                                      <p:cBhvr>
                                        <p:cTn id="32" dur="1" fill="hold">
                                          <p:stCondLst>
                                            <p:cond delay="499"/>
                                          </p:stCondLst>
                                        </p:cTn>
                                        <p:tgtEl>
                                          <p:spTgt spid="42"/>
                                        </p:tgtEl>
                                        <p:attrNameLst>
                                          <p:attrName>style.visibility</p:attrName>
                                        </p:attrNameLst>
                                      </p:cBhvr>
                                      <p:to>
                                        <p:strVal val="hidden"/>
                                      </p:to>
                                    </p:set>
                                  </p:childTnLst>
                                </p:cTn>
                              </p:par>
                            </p:childTnLst>
                          </p:cTn>
                        </p:par>
                        <p:par>
                          <p:cTn id="33" fill="hold">
                            <p:stCondLst>
                              <p:cond delay="1500"/>
                            </p:stCondLst>
                            <p:childTnLst>
                              <p:par>
                                <p:cTn id="34" presetID="22" presetClass="entr" presetSubtype="1" fill="hold"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wipe(up)">
                                      <p:cBhvr>
                                        <p:cTn id="36" dur="500"/>
                                        <p:tgtEl>
                                          <p:spTgt spid="5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xit" presetSubtype="1" fill="hold" nodeType="clickEffect">
                                  <p:stCondLst>
                                    <p:cond delay="0"/>
                                  </p:stCondLst>
                                  <p:childTnLst>
                                    <p:animEffect transition="out" filter="wipe(up)">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childTnLst>
                          </p:cTn>
                        </p:par>
                        <p:par>
                          <p:cTn id="42" fill="hold">
                            <p:stCondLst>
                              <p:cond delay="500"/>
                            </p:stCondLst>
                            <p:childTnLst>
                              <p:par>
                                <p:cTn id="43" presetID="22" presetClass="entr" presetSubtype="4" fill="hold" nodeType="after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wipe(down)">
                                      <p:cBhvr>
                                        <p:cTn id="45" dur="500"/>
                                        <p:tgtEl>
                                          <p:spTgt spid="58"/>
                                        </p:tgtEl>
                                      </p:cBhvr>
                                    </p:animEffect>
                                  </p:childTnLst>
                                </p:cTn>
                              </p:par>
                            </p:childTnLst>
                          </p:cTn>
                        </p:par>
                        <p:par>
                          <p:cTn id="46" fill="hold">
                            <p:stCondLst>
                              <p:cond delay="1000"/>
                            </p:stCondLst>
                            <p:childTnLst>
                              <p:par>
                                <p:cTn id="47" presetID="22" presetClass="exit" presetSubtype="1" fill="hold" nodeType="afterEffect">
                                  <p:stCondLst>
                                    <p:cond delay="0"/>
                                  </p:stCondLst>
                                  <p:childTnLst>
                                    <p:animEffect transition="out" filter="wipe(up)">
                                      <p:cBhvr>
                                        <p:cTn id="48" dur="500"/>
                                        <p:tgtEl>
                                          <p:spTgt spid="48"/>
                                        </p:tgtEl>
                                      </p:cBhvr>
                                    </p:animEffect>
                                    <p:set>
                                      <p:cBhvr>
                                        <p:cTn id="49" dur="1" fill="hold">
                                          <p:stCondLst>
                                            <p:cond delay="499"/>
                                          </p:stCondLst>
                                        </p:cTn>
                                        <p:tgtEl>
                                          <p:spTgt spid="48"/>
                                        </p:tgtEl>
                                        <p:attrNameLst>
                                          <p:attrName>style.visibility</p:attrName>
                                        </p:attrNameLst>
                                      </p:cBhvr>
                                      <p:to>
                                        <p:strVal val="hidden"/>
                                      </p:to>
                                    </p:set>
                                  </p:childTnLst>
                                </p:cTn>
                              </p:par>
                            </p:childTnLst>
                          </p:cTn>
                        </p:par>
                        <p:par>
                          <p:cTn id="50" fill="hold">
                            <p:stCondLst>
                              <p:cond delay="1500"/>
                            </p:stCondLst>
                            <p:childTnLst>
                              <p:par>
                                <p:cTn id="51" presetID="22" presetClass="entr" presetSubtype="1"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wipe(up)">
                                      <p:cBhvr>
                                        <p:cTn id="53" dur="500"/>
                                        <p:tgtEl>
                                          <p:spTgt spid="5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xit" presetSubtype="1" fill="hold" nodeType="clickEffect">
                                  <p:stCondLst>
                                    <p:cond delay="0"/>
                                  </p:stCondLst>
                                  <p:childTnLst>
                                    <p:animEffect transition="out" filter="wipe(up)">
                                      <p:cBhvr>
                                        <p:cTn id="57" dur="500"/>
                                        <p:tgtEl>
                                          <p:spTgt spid="15"/>
                                        </p:tgtEl>
                                      </p:cBhvr>
                                    </p:animEffect>
                                    <p:set>
                                      <p:cBhvr>
                                        <p:cTn id="58" dur="1" fill="hold">
                                          <p:stCondLst>
                                            <p:cond delay="499"/>
                                          </p:stCondLst>
                                        </p:cTn>
                                        <p:tgtEl>
                                          <p:spTgt spid="15"/>
                                        </p:tgtEl>
                                        <p:attrNameLst>
                                          <p:attrName>style.visibility</p:attrName>
                                        </p:attrNameLst>
                                      </p:cBhvr>
                                      <p:to>
                                        <p:strVal val="hidden"/>
                                      </p:to>
                                    </p:set>
                                  </p:childTnLst>
                                </p:cTn>
                              </p:par>
                            </p:childTnLst>
                          </p:cTn>
                        </p:par>
                        <p:par>
                          <p:cTn id="59" fill="hold">
                            <p:stCondLst>
                              <p:cond delay="500"/>
                            </p:stCondLst>
                            <p:childTnLst>
                              <p:par>
                                <p:cTn id="60" presetID="22" presetClass="entr" presetSubtype="4" fill="hold" nodeType="after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wipe(down)">
                                      <p:cBhvr>
                                        <p:cTn id="6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521F-5882-9C25-9C01-D9957CD02262}"/>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BBDF87BD-F821-33B7-2D2D-1C752526D5C3}"/>
              </a:ext>
            </a:extLst>
          </p:cNvPr>
          <p:cNvSpPr/>
          <p:nvPr/>
        </p:nvSpPr>
        <p:spPr>
          <a:xfrm>
            <a:off x="-127591" y="6026561"/>
            <a:ext cx="12429461" cy="8233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F56159D-7923-C740-9299-1D0331B3526B}"/>
              </a:ext>
            </a:extLst>
          </p:cNvPr>
          <p:cNvSpPr>
            <a:spLocks noGrp="1"/>
          </p:cNvSpPr>
          <p:nvPr>
            <p:ph type="body" sz="quarter" idx="14"/>
          </p:nvPr>
        </p:nvSpPr>
        <p:spPr>
          <a:xfrm>
            <a:off x="131696" y="105805"/>
            <a:ext cx="9609204" cy="540693"/>
          </a:xfrm>
        </p:spPr>
        <p:txBody>
          <a:bodyPr/>
          <a:lstStyle/>
          <a:p>
            <a:r>
              <a:rPr lang="en-US" dirty="0"/>
              <a:t>Seasonal Demand in New Braunfels</a:t>
            </a:r>
          </a:p>
        </p:txBody>
      </p:sp>
      <p:pic>
        <p:nvPicPr>
          <p:cNvPr id="4" name="Picture 3">
            <a:extLst>
              <a:ext uri="{FF2B5EF4-FFF2-40B4-BE49-F238E27FC236}">
                <a16:creationId xmlns:a16="http://schemas.microsoft.com/office/drawing/2014/main" id="{040697FE-1C95-1A0D-33D1-DD193950A197}"/>
              </a:ext>
            </a:extLst>
          </p:cNvPr>
          <p:cNvPicPr>
            <a:picLocks noChangeAspect="1"/>
          </p:cNvPicPr>
          <p:nvPr/>
        </p:nvPicPr>
        <p:blipFill>
          <a:blip r:embed="rId3">
            <a:extLst>
              <a:ext uri="{28A0092B-C50C-407E-A947-70E740481C1C}">
                <a14:useLocalDpi xmlns:a14="http://schemas.microsoft.com/office/drawing/2010/main" val="0"/>
              </a:ext>
            </a:extLst>
          </a:blip>
          <a:srcRect t="92794" r="37137"/>
          <a:stretch>
            <a:fillRect/>
          </a:stretch>
        </p:blipFill>
        <p:spPr>
          <a:xfrm>
            <a:off x="368202" y="6334271"/>
            <a:ext cx="6807749" cy="602802"/>
          </a:xfrm>
          <a:prstGeom prst="rect">
            <a:avLst/>
          </a:prstGeom>
        </p:spPr>
      </p:pic>
      <p:sp>
        <p:nvSpPr>
          <p:cNvPr id="2" name="TextBox 1">
            <a:extLst>
              <a:ext uri="{FF2B5EF4-FFF2-40B4-BE49-F238E27FC236}">
                <a16:creationId xmlns:a16="http://schemas.microsoft.com/office/drawing/2014/main" id="{C3E682A1-756E-F85D-0790-4E70BA430B8C}"/>
              </a:ext>
            </a:extLst>
          </p:cNvPr>
          <p:cNvSpPr txBox="1"/>
          <p:nvPr/>
        </p:nvSpPr>
        <p:spPr>
          <a:xfrm>
            <a:off x="685734" y="975925"/>
            <a:ext cx="5167001" cy="523220"/>
          </a:xfrm>
          <a:prstGeom prst="rect">
            <a:avLst/>
          </a:prstGeom>
          <a:noFill/>
        </p:spPr>
        <p:txBody>
          <a:bodyPr wrap="square">
            <a:spAutoFit/>
          </a:bodyPr>
          <a:lstStyle/>
          <a:p>
            <a:r>
              <a:rPr lang="en-US" sz="2800" dirty="0">
                <a:latin typeface="Roboto" panose="02000000000000000000" pitchFamily="2" charset="0"/>
                <a:ea typeface="Roboto" panose="02000000000000000000" pitchFamily="2" charset="0"/>
                <a:cs typeface="Roboto" panose="02000000000000000000" pitchFamily="2" charset="0"/>
              </a:rPr>
              <a:t>= MGD:  Million gallons per day</a:t>
            </a:r>
          </a:p>
        </p:txBody>
      </p:sp>
      <p:pic>
        <p:nvPicPr>
          <p:cNvPr id="6" name="Picture 5">
            <a:extLst>
              <a:ext uri="{FF2B5EF4-FFF2-40B4-BE49-F238E27FC236}">
                <a16:creationId xmlns:a16="http://schemas.microsoft.com/office/drawing/2014/main" id="{11B9ADD5-F259-BF0A-80ED-16A50BEEC0B1}"/>
              </a:ext>
            </a:extLst>
          </p:cNvPr>
          <p:cNvPicPr>
            <a:picLocks noChangeAspect="1"/>
          </p:cNvPicPr>
          <p:nvPr/>
        </p:nvPicPr>
        <p:blipFill>
          <a:blip r:embed="rId3">
            <a:extLst>
              <a:ext uri="{28A0092B-C50C-407E-A947-70E740481C1C}">
                <a14:useLocalDpi xmlns:a14="http://schemas.microsoft.com/office/drawing/2010/main" val="0"/>
              </a:ext>
            </a:extLst>
          </a:blip>
          <a:srcRect l="50725" t="82473" r="41262" b="7731"/>
          <a:stretch>
            <a:fillRect/>
          </a:stretch>
        </p:blipFill>
        <p:spPr>
          <a:xfrm>
            <a:off x="5952559" y="5782506"/>
            <a:ext cx="503892" cy="475873"/>
          </a:xfrm>
          <a:prstGeom prst="rect">
            <a:avLst/>
          </a:prstGeom>
        </p:spPr>
      </p:pic>
      <p:pic>
        <p:nvPicPr>
          <p:cNvPr id="7" name="Picture 6">
            <a:extLst>
              <a:ext uri="{FF2B5EF4-FFF2-40B4-BE49-F238E27FC236}">
                <a16:creationId xmlns:a16="http://schemas.microsoft.com/office/drawing/2014/main" id="{734DDFE8-976A-B83A-C77D-F7460AD3163F}"/>
              </a:ext>
            </a:extLst>
          </p:cNvPr>
          <p:cNvPicPr>
            <a:picLocks noChangeAspect="1"/>
          </p:cNvPicPr>
          <p:nvPr/>
        </p:nvPicPr>
        <p:blipFill>
          <a:blip r:embed="rId3">
            <a:extLst>
              <a:ext uri="{28A0092B-C50C-407E-A947-70E740481C1C}">
                <a14:useLocalDpi xmlns:a14="http://schemas.microsoft.com/office/drawing/2010/main" val="0"/>
              </a:ext>
            </a:extLst>
          </a:blip>
          <a:srcRect l="31557" t="82473" r="62159" b="7731"/>
          <a:stretch>
            <a:fillRect/>
          </a:stretch>
        </p:blipFill>
        <p:spPr>
          <a:xfrm>
            <a:off x="3866256" y="5770230"/>
            <a:ext cx="395163" cy="475874"/>
          </a:xfrm>
          <a:prstGeom prst="rect">
            <a:avLst/>
          </a:prstGeom>
        </p:spPr>
      </p:pic>
      <p:pic>
        <p:nvPicPr>
          <p:cNvPr id="9" name="Picture 8">
            <a:extLst>
              <a:ext uri="{FF2B5EF4-FFF2-40B4-BE49-F238E27FC236}">
                <a16:creationId xmlns:a16="http://schemas.microsoft.com/office/drawing/2014/main" id="{0D9B3EE6-744F-5DEE-5A44-6D4077A8DC67}"/>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7731"/>
          <a:stretch>
            <a:fillRect/>
          </a:stretch>
        </p:blipFill>
        <p:spPr>
          <a:xfrm>
            <a:off x="1080238" y="5770230"/>
            <a:ext cx="352100" cy="475873"/>
          </a:xfrm>
          <a:prstGeom prst="rect">
            <a:avLst/>
          </a:prstGeom>
        </p:spPr>
      </p:pic>
      <p:pic>
        <p:nvPicPr>
          <p:cNvPr id="10" name="Picture 9">
            <a:extLst>
              <a:ext uri="{FF2B5EF4-FFF2-40B4-BE49-F238E27FC236}">
                <a16:creationId xmlns:a16="http://schemas.microsoft.com/office/drawing/2014/main" id="{99155C78-E67E-4805-287D-AF6242D30A6D}"/>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7731"/>
          <a:stretch>
            <a:fillRect/>
          </a:stretch>
        </p:blipFill>
        <p:spPr>
          <a:xfrm>
            <a:off x="1475725" y="5774785"/>
            <a:ext cx="352100" cy="475873"/>
          </a:xfrm>
          <a:prstGeom prst="rect">
            <a:avLst/>
          </a:prstGeom>
        </p:spPr>
      </p:pic>
      <p:pic>
        <p:nvPicPr>
          <p:cNvPr id="11" name="Picture 10">
            <a:extLst>
              <a:ext uri="{FF2B5EF4-FFF2-40B4-BE49-F238E27FC236}">
                <a16:creationId xmlns:a16="http://schemas.microsoft.com/office/drawing/2014/main" id="{8D5DD792-59CB-FB6E-DEC6-336A9CECE1F1}"/>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1086801" y="5311652"/>
            <a:ext cx="352100" cy="462701"/>
          </a:xfrm>
          <a:prstGeom prst="rect">
            <a:avLst/>
          </a:prstGeom>
        </p:spPr>
      </p:pic>
      <p:pic>
        <p:nvPicPr>
          <p:cNvPr id="12" name="Picture 11">
            <a:extLst>
              <a:ext uri="{FF2B5EF4-FFF2-40B4-BE49-F238E27FC236}">
                <a16:creationId xmlns:a16="http://schemas.microsoft.com/office/drawing/2014/main" id="{DAD6F5E3-9199-1512-403E-05799527474C}"/>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1475668" y="5088761"/>
            <a:ext cx="352100" cy="462701"/>
          </a:xfrm>
          <a:prstGeom prst="rect">
            <a:avLst/>
          </a:prstGeom>
        </p:spPr>
      </p:pic>
      <p:pic>
        <p:nvPicPr>
          <p:cNvPr id="13" name="Picture 12">
            <a:extLst>
              <a:ext uri="{FF2B5EF4-FFF2-40B4-BE49-F238E27FC236}">
                <a16:creationId xmlns:a16="http://schemas.microsoft.com/office/drawing/2014/main" id="{DBB58E2B-A414-8F71-9E0E-03F324803470}"/>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1086328" y="4854391"/>
            <a:ext cx="352100" cy="462701"/>
          </a:xfrm>
          <a:prstGeom prst="rect">
            <a:avLst/>
          </a:prstGeom>
        </p:spPr>
      </p:pic>
      <p:pic>
        <p:nvPicPr>
          <p:cNvPr id="14" name="Picture 13">
            <a:extLst>
              <a:ext uri="{FF2B5EF4-FFF2-40B4-BE49-F238E27FC236}">
                <a16:creationId xmlns:a16="http://schemas.microsoft.com/office/drawing/2014/main" id="{437B6A41-1985-ED0D-7C0E-393897C8D98D}"/>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1474266" y="4634071"/>
            <a:ext cx="352100" cy="462701"/>
          </a:xfrm>
          <a:prstGeom prst="rect">
            <a:avLst/>
          </a:prstGeom>
        </p:spPr>
      </p:pic>
      <p:pic>
        <p:nvPicPr>
          <p:cNvPr id="31" name="Picture 30">
            <a:extLst>
              <a:ext uri="{FF2B5EF4-FFF2-40B4-BE49-F238E27FC236}">
                <a16:creationId xmlns:a16="http://schemas.microsoft.com/office/drawing/2014/main" id="{04AC9527-AB26-D74E-62F6-6E6103C3012B}"/>
              </a:ext>
            </a:extLst>
          </p:cNvPr>
          <p:cNvPicPr>
            <a:picLocks noChangeAspect="1"/>
          </p:cNvPicPr>
          <p:nvPr/>
        </p:nvPicPr>
        <p:blipFill>
          <a:blip r:embed="rId3">
            <a:extLst>
              <a:ext uri="{28A0092B-C50C-407E-A947-70E740481C1C}">
                <a14:useLocalDpi xmlns:a14="http://schemas.microsoft.com/office/drawing/2010/main" val="0"/>
              </a:ext>
            </a:extLst>
          </a:blip>
          <a:srcRect l="50725" t="82473" r="41262" b="7731"/>
          <a:stretch>
            <a:fillRect/>
          </a:stretch>
        </p:blipFill>
        <p:spPr>
          <a:xfrm>
            <a:off x="5952558" y="5301849"/>
            <a:ext cx="503892" cy="475873"/>
          </a:xfrm>
          <a:prstGeom prst="rect">
            <a:avLst/>
          </a:prstGeom>
        </p:spPr>
      </p:pic>
      <p:pic>
        <p:nvPicPr>
          <p:cNvPr id="17" name="Picture 16">
            <a:extLst>
              <a:ext uri="{FF2B5EF4-FFF2-40B4-BE49-F238E27FC236}">
                <a16:creationId xmlns:a16="http://schemas.microsoft.com/office/drawing/2014/main" id="{FCCD72ED-6F19-C1AB-2DE6-6FBF070FBBE0}"/>
              </a:ext>
            </a:extLst>
          </p:cNvPr>
          <p:cNvPicPr>
            <a:picLocks noChangeAspect="1"/>
          </p:cNvPicPr>
          <p:nvPr/>
        </p:nvPicPr>
        <p:blipFill>
          <a:blip r:embed="rId3">
            <a:grayscl/>
            <a:extLst>
              <a:ext uri="{28A0092B-C50C-407E-A947-70E740481C1C}">
                <a14:useLocalDpi xmlns:a14="http://schemas.microsoft.com/office/drawing/2010/main" val="0"/>
              </a:ext>
            </a:extLst>
          </a:blip>
          <a:srcRect l="41546" t="86503" r="53499" b="7731"/>
          <a:stretch>
            <a:fillRect/>
          </a:stretch>
        </p:blipFill>
        <p:spPr>
          <a:xfrm>
            <a:off x="196787" y="1006074"/>
            <a:ext cx="450669" cy="405144"/>
          </a:xfrm>
          <a:prstGeom prst="rect">
            <a:avLst/>
          </a:prstGeom>
        </p:spPr>
      </p:pic>
      <p:sp>
        <p:nvSpPr>
          <p:cNvPr id="24" name="TextBox 23">
            <a:extLst>
              <a:ext uri="{FF2B5EF4-FFF2-40B4-BE49-F238E27FC236}">
                <a16:creationId xmlns:a16="http://schemas.microsoft.com/office/drawing/2014/main" id="{91C544DB-5D9D-144C-905A-C542250EC60B}"/>
              </a:ext>
            </a:extLst>
          </p:cNvPr>
          <p:cNvSpPr txBox="1"/>
          <p:nvPr/>
        </p:nvSpPr>
        <p:spPr>
          <a:xfrm>
            <a:off x="9573738" y="4079998"/>
            <a:ext cx="2703362" cy="1077218"/>
          </a:xfrm>
          <a:prstGeom prst="rect">
            <a:avLst/>
          </a:prstGeom>
          <a:noFill/>
        </p:spPr>
        <p:txBody>
          <a:bodyPr wrap="square">
            <a:spAutoFit/>
          </a:bodyPr>
          <a:lstStyle/>
          <a:p>
            <a:r>
              <a:rPr lang="en-US" b="1" dirty="0">
                <a:latin typeface="Roboto" panose="02000000000000000000" pitchFamily="2" charset="0"/>
                <a:ea typeface="Roboto" panose="02000000000000000000" pitchFamily="2" charset="0"/>
                <a:cs typeface="Roboto" panose="02000000000000000000" pitchFamily="2" charset="0"/>
              </a:rPr>
              <a:t>Winter Average</a:t>
            </a:r>
          </a:p>
          <a:p>
            <a:r>
              <a:rPr lang="en-US" dirty="0">
                <a:latin typeface="Roboto" panose="02000000000000000000" pitchFamily="2" charset="0"/>
                <a:ea typeface="Roboto" panose="02000000000000000000" pitchFamily="2" charset="0"/>
                <a:cs typeface="Roboto" panose="02000000000000000000" pitchFamily="2" charset="0"/>
              </a:rPr>
              <a:t>10-12 MGD</a:t>
            </a:r>
          </a:p>
          <a:p>
            <a:endParaRPr lang="en-US" sz="2800" dirty="0">
              <a:latin typeface="Roboto" panose="02000000000000000000" pitchFamily="2" charset="0"/>
              <a:ea typeface="Roboto" panose="02000000000000000000" pitchFamily="2" charset="0"/>
              <a:cs typeface="Roboto" panose="02000000000000000000" pitchFamily="2" charset="0"/>
            </a:endParaRPr>
          </a:p>
        </p:txBody>
      </p:sp>
      <p:pic>
        <p:nvPicPr>
          <p:cNvPr id="36" name="Picture 35">
            <a:extLst>
              <a:ext uri="{FF2B5EF4-FFF2-40B4-BE49-F238E27FC236}">
                <a16:creationId xmlns:a16="http://schemas.microsoft.com/office/drawing/2014/main" id="{C3846DCA-EEA5-9704-6E31-45906B70ECED}"/>
              </a:ext>
            </a:extLst>
          </p:cNvPr>
          <p:cNvPicPr>
            <a:picLocks noChangeAspect="1"/>
          </p:cNvPicPr>
          <p:nvPr/>
        </p:nvPicPr>
        <p:blipFill>
          <a:blip r:embed="rId3">
            <a:extLst>
              <a:ext uri="{28A0092B-C50C-407E-A947-70E740481C1C}">
                <a14:useLocalDpi xmlns:a14="http://schemas.microsoft.com/office/drawing/2010/main" val="0"/>
              </a:ext>
            </a:extLst>
          </a:blip>
          <a:srcRect l="20077" t="82473" r="73961" b="7731"/>
          <a:stretch>
            <a:fillRect/>
          </a:stretch>
        </p:blipFill>
        <p:spPr>
          <a:xfrm>
            <a:off x="9025719" y="6387435"/>
            <a:ext cx="364878" cy="463155"/>
          </a:xfrm>
          <a:prstGeom prst="rect">
            <a:avLst/>
          </a:prstGeom>
        </p:spPr>
      </p:pic>
      <p:pic>
        <p:nvPicPr>
          <p:cNvPr id="37" name="Picture 36">
            <a:extLst>
              <a:ext uri="{FF2B5EF4-FFF2-40B4-BE49-F238E27FC236}">
                <a16:creationId xmlns:a16="http://schemas.microsoft.com/office/drawing/2014/main" id="{B1C47585-63A8-9E8E-10C0-AB8E04FE1393}"/>
              </a:ext>
            </a:extLst>
          </p:cNvPr>
          <p:cNvPicPr>
            <a:picLocks noChangeAspect="1"/>
          </p:cNvPicPr>
          <p:nvPr/>
        </p:nvPicPr>
        <p:blipFill>
          <a:blip r:embed="rId3">
            <a:extLst>
              <a:ext uri="{28A0092B-C50C-407E-A947-70E740481C1C}">
                <a14:useLocalDpi xmlns:a14="http://schemas.microsoft.com/office/drawing/2010/main" val="0"/>
              </a:ext>
            </a:extLst>
          </a:blip>
          <a:srcRect l="20077" t="82473" r="73961" b="7731"/>
          <a:stretch>
            <a:fillRect/>
          </a:stretch>
        </p:blipFill>
        <p:spPr>
          <a:xfrm>
            <a:off x="9017918" y="5917740"/>
            <a:ext cx="364878" cy="463155"/>
          </a:xfrm>
          <a:prstGeom prst="rect">
            <a:avLst/>
          </a:prstGeom>
        </p:spPr>
      </p:pic>
      <p:pic>
        <p:nvPicPr>
          <p:cNvPr id="38" name="Picture 37">
            <a:extLst>
              <a:ext uri="{FF2B5EF4-FFF2-40B4-BE49-F238E27FC236}">
                <a16:creationId xmlns:a16="http://schemas.microsoft.com/office/drawing/2014/main" id="{D3634443-CE01-66E2-9C13-92650132B486}"/>
              </a:ext>
            </a:extLst>
          </p:cNvPr>
          <p:cNvPicPr>
            <a:picLocks noChangeAspect="1"/>
          </p:cNvPicPr>
          <p:nvPr/>
        </p:nvPicPr>
        <p:blipFill>
          <a:blip r:embed="rId3">
            <a:extLst>
              <a:ext uri="{28A0092B-C50C-407E-A947-70E740481C1C}">
                <a14:useLocalDpi xmlns:a14="http://schemas.microsoft.com/office/drawing/2010/main" val="0"/>
              </a:ext>
            </a:extLst>
          </a:blip>
          <a:srcRect l="20077" t="82473" r="73961" b="12621"/>
          <a:stretch>
            <a:fillRect/>
          </a:stretch>
        </p:blipFill>
        <p:spPr>
          <a:xfrm>
            <a:off x="9017918" y="5694633"/>
            <a:ext cx="364878" cy="231951"/>
          </a:xfrm>
          <a:prstGeom prst="rect">
            <a:avLst/>
          </a:prstGeom>
        </p:spPr>
      </p:pic>
      <p:pic>
        <p:nvPicPr>
          <p:cNvPr id="40" name="Picture 39">
            <a:extLst>
              <a:ext uri="{FF2B5EF4-FFF2-40B4-BE49-F238E27FC236}">
                <a16:creationId xmlns:a16="http://schemas.microsoft.com/office/drawing/2014/main" id="{E0C240F8-B6E4-7A38-E973-749013ACF166}"/>
              </a:ext>
            </a:extLst>
          </p:cNvPr>
          <p:cNvPicPr>
            <a:picLocks noChangeAspect="1"/>
          </p:cNvPicPr>
          <p:nvPr/>
        </p:nvPicPr>
        <p:blipFill>
          <a:blip r:embed="rId3">
            <a:extLst>
              <a:ext uri="{28A0092B-C50C-407E-A947-70E740481C1C}">
                <a14:useLocalDpi xmlns:a14="http://schemas.microsoft.com/office/drawing/2010/main" val="0"/>
              </a:ext>
            </a:extLst>
          </a:blip>
          <a:srcRect l="31557" t="82473" r="62159" b="7731"/>
          <a:stretch>
            <a:fillRect/>
          </a:stretch>
        </p:blipFill>
        <p:spPr>
          <a:xfrm>
            <a:off x="8974774" y="5221840"/>
            <a:ext cx="395163" cy="475874"/>
          </a:xfrm>
          <a:prstGeom prst="rect">
            <a:avLst/>
          </a:prstGeom>
        </p:spPr>
      </p:pic>
      <p:pic>
        <p:nvPicPr>
          <p:cNvPr id="41" name="Picture 40">
            <a:extLst>
              <a:ext uri="{FF2B5EF4-FFF2-40B4-BE49-F238E27FC236}">
                <a16:creationId xmlns:a16="http://schemas.microsoft.com/office/drawing/2014/main" id="{69F552BF-23C3-4E23-6656-ABB3B0716287}"/>
              </a:ext>
            </a:extLst>
          </p:cNvPr>
          <p:cNvPicPr>
            <a:picLocks noChangeAspect="1"/>
          </p:cNvPicPr>
          <p:nvPr/>
        </p:nvPicPr>
        <p:blipFill>
          <a:blip r:embed="rId3">
            <a:extLst>
              <a:ext uri="{28A0092B-C50C-407E-A947-70E740481C1C}">
                <a14:useLocalDpi xmlns:a14="http://schemas.microsoft.com/office/drawing/2010/main" val="0"/>
              </a:ext>
            </a:extLst>
          </a:blip>
          <a:srcRect l="31557" t="87352" r="62159" b="7731"/>
          <a:stretch>
            <a:fillRect/>
          </a:stretch>
        </p:blipFill>
        <p:spPr>
          <a:xfrm>
            <a:off x="8974774" y="4984597"/>
            <a:ext cx="395163" cy="238837"/>
          </a:xfrm>
          <a:prstGeom prst="rect">
            <a:avLst/>
          </a:prstGeom>
        </p:spPr>
      </p:pic>
      <p:pic>
        <p:nvPicPr>
          <p:cNvPr id="43" name="Picture 42">
            <a:extLst>
              <a:ext uri="{FF2B5EF4-FFF2-40B4-BE49-F238E27FC236}">
                <a16:creationId xmlns:a16="http://schemas.microsoft.com/office/drawing/2014/main" id="{1394D25E-10DC-6D3D-D929-D7E00A6FF3BD}"/>
              </a:ext>
            </a:extLst>
          </p:cNvPr>
          <p:cNvPicPr>
            <a:picLocks noChangeAspect="1"/>
          </p:cNvPicPr>
          <p:nvPr/>
        </p:nvPicPr>
        <p:blipFill>
          <a:blip r:embed="rId3">
            <a:extLst>
              <a:ext uri="{28A0092B-C50C-407E-A947-70E740481C1C}">
                <a14:useLocalDpi xmlns:a14="http://schemas.microsoft.com/office/drawing/2010/main" val="0"/>
              </a:ext>
            </a:extLst>
          </a:blip>
          <a:srcRect l="41546" t="86503" r="53499" b="7731"/>
          <a:stretch>
            <a:fillRect/>
          </a:stretch>
        </p:blipFill>
        <p:spPr>
          <a:xfrm>
            <a:off x="9033760" y="4701295"/>
            <a:ext cx="311571" cy="280097"/>
          </a:xfrm>
          <a:prstGeom prst="rect">
            <a:avLst/>
          </a:prstGeom>
        </p:spPr>
      </p:pic>
      <p:pic>
        <p:nvPicPr>
          <p:cNvPr id="44" name="Picture 43">
            <a:extLst>
              <a:ext uri="{FF2B5EF4-FFF2-40B4-BE49-F238E27FC236}">
                <a16:creationId xmlns:a16="http://schemas.microsoft.com/office/drawing/2014/main" id="{98DD19C7-F165-B278-993E-04C7BD15EF55}"/>
              </a:ext>
            </a:extLst>
          </p:cNvPr>
          <p:cNvPicPr>
            <a:picLocks noChangeAspect="1"/>
          </p:cNvPicPr>
          <p:nvPr/>
        </p:nvPicPr>
        <p:blipFill>
          <a:blip r:embed="rId3">
            <a:extLst>
              <a:ext uri="{28A0092B-C50C-407E-A947-70E740481C1C}">
                <a14:useLocalDpi xmlns:a14="http://schemas.microsoft.com/office/drawing/2010/main" val="0"/>
              </a:ext>
            </a:extLst>
          </a:blip>
          <a:srcRect l="50725" t="87500" r="41262" b="7731"/>
          <a:stretch>
            <a:fillRect/>
          </a:stretch>
        </p:blipFill>
        <p:spPr>
          <a:xfrm>
            <a:off x="9010861" y="4504063"/>
            <a:ext cx="503891" cy="231704"/>
          </a:xfrm>
          <a:prstGeom prst="rect">
            <a:avLst/>
          </a:prstGeom>
        </p:spPr>
      </p:pic>
      <p:pic>
        <p:nvPicPr>
          <p:cNvPr id="45" name="Picture 44">
            <a:extLst>
              <a:ext uri="{FF2B5EF4-FFF2-40B4-BE49-F238E27FC236}">
                <a16:creationId xmlns:a16="http://schemas.microsoft.com/office/drawing/2014/main" id="{B2389734-3A69-7D9E-8986-DD9361AAE7DB}"/>
              </a:ext>
            </a:extLst>
          </p:cNvPr>
          <p:cNvPicPr>
            <a:picLocks noChangeAspect="1"/>
          </p:cNvPicPr>
          <p:nvPr/>
        </p:nvPicPr>
        <p:blipFill>
          <a:blip r:embed="rId3">
            <a:extLst>
              <a:ext uri="{28A0092B-C50C-407E-A947-70E740481C1C}">
                <a14:useLocalDpi xmlns:a14="http://schemas.microsoft.com/office/drawing/2010/main" val="0"/>
              </a:ext>
            </a:extLst>
          </a:blip>
          <a:srcRect l="4810" t="87263" r="89591" b="8003"/>
          <a:stretch>
            <a:fillRect/>
          </a:stretch>
        </p:blipFill>
        <p:spPr>
          <a:xfrm>
            <a:off x="1473742" y="5544252"/>
            <a:ext cx="352101" cy="229955"/>
          </a:xfrm>
          <a:prstGeom prst="rect">
            <a:avLst/>
          </a:prstGeom>
        </p:spPr>
      </p:pic>
      <p:pic>
        <p:nvPicPr>
          <p:cNvPr id="47" name="Picture 46">
            <a:extLst>
              <a:ext uri="{FF2B5EF4-FFF2-40B4-BE49-F238E27FC236}">
                <a16:creationId xmlns:a16="http://schemas.microsoft.com/office/drawing/2014/main" id="{3F242BA1-58EE-F999-46D5-70542CFA71D6}"/>
              </a:ext>
            </a:extLst>
          </p:cNvPr>
          <p:cNvPicPr>
            <a:picLocks noChangeAspect="1"/>
          </p:cNvPicPr>
          <p:nvPr/>
        </p:nvPicPr>
        <p:blipFill>
          <a:blip r:embed="rId3">
            <a:extLst>
              <a:ext uri="{28A0092B-C50C-407E-A947-70E740481C1C}">
                <a14:useLocalDpi xmlns:a14="http://schemas.microsoft.com/office/drawing/2010/main" val="0"/>
              </a:ext>
            </a:extLst>
          </a:blip>
          <a:srcRect l="4810" t="87263" r="89591" b="8003"/>
          <a:stretch>
            <a:fillRect/>
          </a:stretch>
        </p:blipFill>
        <p:spPr>
          <a:xfrm>
            <a:off x="8987258" y="4282326"/>
            <a:ext cx="352101" cy="229955"/>
          </a:xfrm>
          <a:prstGeom prst="rect">
            <a:avLst/>
          </a:prstGeom>
        </p:spPr>
      </p:pic>
      <p:sp>
        <p:nvSpPr>
          <p:cNvPr id="49" name="TextBox 48">
            <a:extLst>
              <a:ext uri="{FF2B5EF4-FFF2-40B4-BE49-F238E27FC236}">
                <a16:creationId xmlns:a16="http://schemas.microsoft.com/office/drawing/2014/main" id="{ABD83B0A-BD27-C6DD-0BD6-ABD2CDEC741E}"/>
              </a:ext>
            </a:extLst>
          </p:cNvPr>
          <p:cNvSpPr txBox="1"/>
          <p:nvPr/>
        </p:nvSpPr>
        <p:spPr>
          <a:xfrm>
            <a:off x="9573738" y="2199802"/>
            <a:ext cx="2292197" cy="646331"/>
          </a:xfrm>
          <a:prstGeom prst="rect">
            <a:avLst/>
          </a:prstGeom>
          <a:noFill/>
        </p:spPr>
        <p:txBody>
          <a:bodyPr wrap="square">
            <a:spAutoFit/>
          </a:bodyPr>
          <a:lstStyle/>
          <a:p>
            <a:r>
              <a:rPr lang="en-US" sz="1800" b="1" dirty="0">
                <a:latin typeface="Roboto" panose="02000000000000000000" pitchFamily="2" charset="0"/>
                <a:ea typeface="Roboto" panose="02000000000000000000" pitchFamily="2" charset="0"/>
                <a:cs typeface="Roboto" panose="02000000000000000000" pitchFamily="2" charset="0"/>
              </a:rPr>
              <a:t>Summer Average</a:t>
            </a:r>
          </a:p>
          <a:p>
            <a:r>
              <a:rPr lang="en-US" sz="1800" dirty="0">
                <a:latin typeface="Roboto" panose="02000000000000000000" pitchFamily="2" charset="0"/>
                <a:ea typeface="Roboto" panose="02000000000000000000" pitchFamily="2" charset="0"/>
                <a:cs typeface="Roboto" panose="02000000000000000000" pitchFamily="2" charset="0"/>
              </a:rPr>
              <a:t>18-20 MGD</a:t>
            </a:r>
          </a:p>
        </p:txBody>
      </p:sp>
      <p:pic>
        <p:nvPicPr>
          <p:cNvPr id="50" name="Picture 49">
            <a:extLst>
              <a:ext uri="{FF2B5EF4-FFF2-40B4-BE49-F238E27FC236}">
                <a16:creationId xmlns:a16="http://schemas.microsoft.com/office/drawing/2014/main" id="{9EBD8C57-E1D4-720F-AEE3-4462CC4776B8}"/>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7731"/>
          <a:stretch>
            <a:fillRect/>
          </a:stretch>
        </p:blipFill>
        <p:spPr>
          <a:xfrm>
            <a:off x="678607" y="5770230"/>
            <a:ext cx="352100" cy="475873"/>
          </a:xfrm>
          <a:prstGeom prst="rect">
            <a:avLst/>
          </a:prstGeom>
        </p:spPr>
      </p:pic>
      <p:pic>
        <p:nvPicPr>
          <p:cNvPr id="51" name="Picture 50">
            <a:extLst>
              <a:ext uri="{FF2B5EF4-FFF2-40B4-BE49-F238E27FC236}">
                <a16:creationId xmlns:a16="http://schemas.microsoft.com/office/drawing/2014/main" id="{146BB954-E47E-1D6E-048D-3CCF8339FB78}"/>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685170" y="5311652"/>
            <a:ext cx="352100" cy="462701"/>
          </a:xfrm>
          <a:prstGeom prst="rect">
            <a:avLst/>
          </a:prstGeom>
        </p:spPr>
      </p:pic>
      <p:pic>
        <p:nvPicPr>
          <p:cNvPr id="52" name="Picture 51">
            <a:extLst>
              <a:ext uri="{FF2B5EF4-FFF2-40B4-BE49-F238E27FC236}">
                <a16:creationId xmlns:a16="http://schemas.microsoft.com/office/drawing/2014/main" id="{B87D7B9F-0A16-D14A-3585-42DAAEF261EA}"/>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684697" y="4854391"/>
            <a:ext cx="352100" cy="462701"/>
          </a:xfrm>
          <a:prstGeom prst="rect">
            <a:avLst/>
          </a:prstGeom>
        </p:spPr>
      </p:pic>
      <p:pic>
        <p:nvPicPr>
          <p:cNvPr id="53" name="Picture 52">
            <a:extLst>
              <a:ext uri="{FF2B5EF4-FFF2-40B4-BE49-F238E27FC236}">
                <a16:creationId xmlns:a16="http://schemas.microsoft.com/office/drawing/2014/main" id="{E4C343E6-1865-AE37-A1F4-4208309170FE}"/>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686355" y="4399438"/>
            <a:ext cx="352100" cy="462701"/>
          </a:xfrm>
          <a:prstGeom prst="rect">
            <a:avLst/>
          </a:prstGeom>
        </p:spPr>
      </p:pic>
      <p:pic>
        <p:nvPicPr>
          <p:cNvPr id="54" name="Picture 53">
            <a:extLst>
              <a:ext uri="{FF2B5EF4-FFF2-40B4-BE49-F238E27FC236}">
                <a16:creationId xmlns:a16="http://schemas.microsoft.com/office/drawing/2014/main" id="{3F5BB3F7-F762-7742-51AB-C5770200F11C}"/>
              </a:ext>
            </a:extLst>
          </p:cNvPr>
          <p:cNvPicPr>
            <a:picLocks noChangeAspect="1"/>
          </p:cNvPicPr>
          <p:nvPr/>
        </p:nvPicPr>
        <p:blipFill>
          <a:blip r:embed="rId3">
            <a:extLst>
              <a:ext uri="{28A0092B-C50C-407E-A947-70E740481C1C}">
                <a14:useLocalDpi xmlns:a14="http://schemas.microsoft.com/office/drawing/2010/main" val="0"/>
              </a:ext>
            </a:extLst>
          </a:blip>
          <a:srcRect l="20077" t="82473" r="73961" b="7731"/>
          <a:stretch>
            <a:fillRect/>
          </a:stretch>
        </p:blipFill>
        <p:spPr>
          <a:xfrm>
            <a:off x="9007106" y="3826381"/>
            <a:ext cx="364878" cy="463155"/>
          </a:xfrm>
          <a:prstGeom prst="rect">
            <a:avLst/>
          </a:prstGeom>
        </p:spPr>
      </p:pic>
      <p:pic>
        <p:nvPicPr>
          <p:cNvPr id="55" name="Picture 54">
            <a:extLst>
              <a:ext uri="{FF2B5EF4-FFF2-40B4-BE49-F238E27FC236}">
                <a16:creationId xmlns:a16="http://schemas.microsoft.com/office/drawing/2014/main" id="{7388D327-165A-6EB7-3EF9-40520551E1D1}"/>
              </a:ext>
            </a:extLst>
          </p:cNvPr>
          <p:cNvPicPr>
            <a:picLocks noChangeAspect="1"/>
          </p:cNvPicPr>
          <p:nvPr/>
        </p:nvPicPr>
        <p:blipFill>
          <a:blip r:embed="rId3">
            <a:extLst>
              <a:ext uri="{28A0092B-C50C-407E-A947-70E740481C1C}">
                <a14:useLocalDpi xmlns:a14="http://schemas.microsoft.com/office/drawing/2010/main" val="0"/>
              </a:ext>
            </a:extLst>
          </a:blip>
          <a:srcRect l="20077" t="82473" r="76966" b="12621"/>
          <a:stretch>
            <a:fillRect/>
          </a:stretch>
        </p:blipFill>
        <p:spPr>
          <a:xfrm>
            <a:off x="2545050" y="6012841"/>
            <a:ext cx="180972" cy="231951"/>
          </a:xfrm>
          <a:prstGeom prst="rect">
            <a:avLst/>
          </a:prstGeom>
        </p:spPr>
      </p:pic>
      <p:pic>
        <p:nvPicPr>
          <p:cNvPr id="56" name="Picture 55">
            <a:extLst>
              <a:ext uri="{FF2B5EF4-FFF2-40B4-BE49-F238E27FC236}">
                <a16:creationId xmlns:a16="http://schemas.microsoft.com/office/drawing/2014/main" id="{E2A815E4-AA93-A4B4-EB76-439A512BFC4A}"/>
              </a:ext>
            </a:extLst>
          </p:cNvPr>
          <p:cNvPicPr>
            <a:picLocks noChangeAspect="1"/>
          </p:cNvPicPr>
          <p:nvPr/>
        </p:nvPicPr>
        <p:blipFill>
          <a:blip r:embed="rId3">
            <a:extLst>
              <a:ext uri="{28A0092B-C50C-407E-A947-70E740481C1C}">
                <a14:useLocalDpi xmlns:a14="http://schemas.microsoft.com/office/drawing/2010/main" val="0"/>
              </a:ext>
            </a:extLst>
          </a:blip>
          <a:srcRect l="31557" t="82473" r="62159" b="7731"/>
          <a:stretch>
            <a:fillRect/>
          </a:stretch>
        </p:blipFill>
        <p:spPr>
          <a:xfrm>
            <a:off x="8965726" y="3353188"/>
            <a:ext cx="395163" cy="475874"/>
          </a:xfrm>
          <a:prstGeom prst="rect">
            <a:avLst/>
          </a:prstGeom>
        </p:spPr>
      </p:pic>
      <p:pic>
        <p:nvPicPr>
          <p:cNvPr id="57" name="Picture 56">
            <a:extLst>
              <a:ext uri="{FF2B5EF4-FFF2-40B4-BE49-F238E27FC236}">
                <a16:creationId xmlns:a16="http://schemas.microsoft.com/office/drawing/2014/main" id="{DA7330BE-7023-E4A2-8F6F-D5DB9DE62001}"/>
              </a:ext>
            </a:extLst>
          </p:cNvPr>
          <p:cNvPicPr>
            <a:picLocks noChangeAspect="1"/>
          </p:cNvPicPr>
          <p:nvPr/>
        </p:nvPicPr>
        <p:blipFill>
          <a:blip r:embed="rId3">
            <a:extLst>
              <a:ext uri="{28A0092B-C50C-407E-A947-70E740481C1C}">
                <a14:useLocalDpi xmlns:a14="http://schemas.microsoft.com/office/drawing/2010/main" val="0"/>
              </a:ext>
            </a:extLst>
          </a:blip>
          <a:srcRect l="31557" t="87352" r="63746" b="7731"/>
          <a:stretch>
            <a:fillRect/>
          </a:stretch>
        </p:blipFill>
        <p:spPr>
          <a:xfrm>
            <a:off x="3867971" y="5538938"/>
            <a:ext cx="295361" cy="238837"/>
          </a:xfrm>
          <a:prstGeom prst="rect">
            <a:avLst/>
          </a:prstGeom>
        </p:spPr>
      </p:pic>
      <p:pic>
        <p:nvPicPr>
          <p:cNvPr id="58" name="Picture 57">
            <a:extLst>
              <a:ext uri="{FF2B5EF4-FFF2-40B4-BE49-F238E27FC236}">
                <a16:creationId xmlns:a16="http://schemas.microsoft.com/office/drawing/2014/main" id="{6B42F2EB-7852-D15B-87EE-36E77451C938}"/>
              </a:ext>
            </a:extLst>
          </p:cNvPr>
          <p:cNvPicPr>
            <a:picLocks noChangeAspect="1"/>
          </p:cNvPicPr>
          <p:nvPr/>
        </p:nvPicPr>
        <p:blipFill>
          <a:blip r:embed="rId3">
            <a:extLst>
              <a:ext uri="{28A0092B-C50C-407E-A947-70E740481C1C}">
                <a14:useLocalDpi xmlns:a14="http://schemas.microsoft.com/office/drawing/2010/main" val="0"/>
              </a:ext>
            </a:extLst>
          </a:blip>
          <a:srcRect l="50725" t="82473" r="41262" b="7731"/>
          <a:stretch>
            <a:fillRect/>
          </a:stretch>
        </p:blipFill>
        <p:spPr>
          <a:xfrm>
            <a:off x="8997891" y="2868222"/>
            <a:ext cx="503892" cy="475873"/>
          </a:xfrm>
          <a:prstGeom prst="rect">
            <a:avLst/>
          </a:prstGeom>
        </p:spPr>
      </p:pic>
      <p:pic>
        <p:nvPicPr>
          <p:cNvPr id="59" name="Picture 58">
            <a:extLst>
              <a:ext uri="{FF2B5EF4-FFF2-40B4-BE49-F238E27FC236}">
                <a16:creationId xmlns:a16="http://schemas.microsoft.com/office/drawing/2014/main" id="{DC19C93E-8337-613E-9FFE-94DCFDFCDBBB}"/>
              </a:ext>
            </a:extLst>
          </p:cNvPr>
          <p:cNvPicPr>
            <a:picLocks noChangeAspect="1"/>
          </p:cNvPicPr>
          <p:nvPr/>
        </p:nvPicPr>
        <p:blipFill>
          <a:blip r:embed="rId3">
            <a:extLst>
              <a:ext uri="{28A0092B-C50C-407E-A947-70E740481C1C}">
                <a14:useLocalDpi xmlns:a14="http://schemas.microsoft.com/office/drawing/2010/main" val="0"/>
              </a:ext>
            </a:extLst>
          </a:blip>
          <a:srcRect l="50725" t="87500" r="47738" b="7731"/>
          <a:stretch>
            <a:fillRect/>
          </a:stretch>
        </p:blipFill>
        <p:spPr>
          <a:xfrm>
            <a:off x="5953485" y="5063782"/>
            <a:ext cx="96660" cy="231704"/>
          </a:xfrm>
          <a:prstGeom prst="rect">
            <a:avLst/>
          </a:prstGeom>
        </p:spPr>
      </p:pic>
      <p:pic>
        <p:nvPicPr>
          <p:cNvPr id="60" name="Picture 59">
            <a:extLst>
              <a:ext uri="{FF2B5EF4-FFF2-40B4-BE49-F238E27FC236}">
                <a16:creationId xmlns:a16="http://schemas.microsoft.com/office/drawing/2014/main" id="{DDAD772A-C10A-A153-7275-EEC6B931415E}"/>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8986992" y="2404575"/>
            <a:ext cx="352100" cy="462701"/>
          </a:xfrm>
          <a:prstGeom prst="rect">
            <a:avLst/>
          </a:prstGeom>
        </p:spPr>
      </p:pic>
      <p:cxnSp>
        <p:nvCxnSpPr>
          <p:cNvPr id="62" name="Straight Connector 61">
            <a:extLst>
              <a:ext uri="{FF2B5EF4-FFF2-40B4-BE49-F238E27FC236}">
                <a16:creationId xmlns:a16="http://schemas.microsoft.com/office/drawing/2014/main" id="{F804C81C-FE42-4FE3-3A7D-1E86B5915F46}"/>
              </a:ext>
            </a:extLst>
          </p:cNvPr>
          <p:cNvCxnSpPr/>
          <p:nvPr/>
        </p:nvCxnSpPr>
        <p:spPr>
          <a:xfrm>
            <a:off x="8527312" y="2404575"/>
            <a:ext cx="1046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8C59D4E-7530-A52D-5007-34B7924BC391}"/>
              </a:ext>
            </a:extLst>
          </p:cNvPr>
          <p:cNvCxnSpPr/>
          <p:nvPr/>
        </p:nvCxnSpPr>
        <p:spPr>
          <a:xfrm>
            <a:off x="8565407" y="4294697"/>
            <a:ext cx="104642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1D8D464-EEEE-B731-F7F6-AA04A06A268C}"/>
              </a:ext>
            </a:extLst>
          </p:cNvPr>
          <p:cNvSpPr txBox="1"/>
          <p:nvPr/>
        </p:nvSpPr>
        <p:spPr>
          <a:xfrm>
            <a:off x="9579934" y="793049"/>
            <a:ext cx="2703362" cy="646331"/>
          </a:xfrm>
          <a:prstGeom prst="rect">
            <a:avLst/>
          </a:prstGeom>
          <a:noFill/>
        </p:spPr>
        <p:txBody>
          <a:bodyPr wrap="square">
            <a:spAutoFit/>
          </a:bodyPr>
          <a:lstStyle/>
          <a:p>
            <a:r>
              <a:rPr lang="en-US" sz="1800" b="1" dirty="0">
                <a:latin typeface="Roboto" panose="02000000000000000000" pitchFamily="2" charset="0"/>
                <a:ea typeface="Roboto" panose="02000000000000000000" pitchFamily="2" charset="0"/>
                <a:cs typeface="Roboto" panose="02000000000000000000" pitchFamily="2" charset="0"/>
              </a:rPr>
              <a:t>Summer Irrigation Peak</a:t>
            </a:r>
          </a:p>
          <a:p>
            <a:r>
              <a:rPr lang="en-US" sz="1800" dirty="0">
                <a:latin typeface="Roboto" panose="02000000000000000000" pitchFamily="2" charset="0"/>
                <a:ea typeface="Roboto" panose="02000000000000000000" pitchFamily="2" charset="0"/>
                <a:cs typeface="Roboto" panose="02000000000000000000" pitchFamily="2" charset="0"/>
              </a:rPr>
              <a:t>24-26 MGD</a:t>
            </a:r>
          </a:p>
        </p:txBody>
      </p:sp>
      <p:cxnSp>
        <p:nvCxnSpPr>
          <p:cNvPr id="16" name="Straight Connector 15">
            <a:extLst>
              <a:ext uri="{FF2B5EF4-FFF2-40B4-BE49-F238E27FC236}">
                <a16:creationId xmlns:a16="http://schemas.microsoft.com/office/drawing/2014/main" id="{F8343976-FE29-BAD5-59E9-FEBCE0D29A60}"/>
              </a:ext>
            </a:extLst>
          </p:cNvPr>
          <p:cNvCxnSpPr/>
          <p:nvPr/>
        </p:nvCxnSpPr>
        <p:spPr>
          <a:xfrm>
            <a:off x="8532904" y="997191"/>
            <a:ext cx="1046426" cy="0"/>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A8EAEE07-478D-6900-5196-BAB310BB8BF0}"/>
              </a:ext>
            </a:extLst>
          </p:cNvPr>
          <p:cNvPicPr>
            <a:picLocks noChangeAspect="1"/>
          </p:cNvPicPr>
          <p:nvPr/>
        </p:nvPicPr>
        <p:blipFill>
          <a:blip r:embed="rId3">
            <a:extLst>
              <a:ext uri="{28A0092B-C50C-407E-A947-70E740481C1C}">
                <a14:useLocalDpi xmlns:a14="http://schemas.microsoft.com/office/drawing/2010/main" val="0"/>
              </a:ext>
            </a:extLst>
          </a:blip>
          <a:srcRect l="31557" t="82473" r="62159" b="7731"/>
          <a:stretch>
            <a:fillRect/>
          </a:stretch>
        </p:blipFill>
        <p:spPr>
          <a:xfrm>
            <a:off x="8965460" y="1925495"/>
            <a:ext cx="395163" cy="475874"/>
          </a:xfrm>
          <a:prstGeom prst="rect">
            <a:avLst/>
          </a:prstGeom>
        </p:spPr>
      </p:pic>
      <p:pic>
        <p:nvPicPr>
          <p:cNvPr id="19" name="Picture 18">
            <a:extLst>
              <a:ext uri="{FF2B5EF4-FFF2-40B4-BE49-F238E27FC236}">
                <a16:creationId xmlns:a16="http://schemas.microsoft.com/office/drawing/2014/main" id="{DD3DE968-C645-C2EB-B891-D50BC2D8DBE3}"/>
              </a:ext>
            </a:extLst>
          </p:cNvPr>
          <p:cNvPicPr>
            <a:picLocks noChangeAspect="1"/>
          </p:cNvPicPr>
          <p:nvPr/>
        </p:nvPicPr>
        <p:blipFill>
          <a:blip r:embed="rId3">
            <a:extLst>
              <a:ext uri="{28A0092B-C50C-407E-A947-70E740481C1C}">
                <a14:useLocalDpi xmlns:a14="http://schemas.microsoft.com/office/drawing/2010/main" val="0"/>
              </a:ext>
            </a:extLst>
          </a:blip>
          <a:srcRect l="31557" t="87352" r="63746" b="7731"/>
          <a:stretch>
            <a:fillRect/>
          </a:stretch>
        </p:blipFill>
        <p:spPr>
          <a:xfrm>
            <a:off x="3867390" y="5995069"/>
            <a:ext cx="295361" cy="238837"/>
          </a:xfrm>
          <a:prstGeom prst="rect">
            <a:avLst/>
          </a:prstGeom>
        </p:spPr>
      </p:pic>
      <p:pic>
        <p:nvPicPr>
          <p:cNvPr id="20" name="Picture 19">
            <a:extLst>
              <a:ext uri="{FF2B5EF4-FFF2-40B4-BE49-F238E27FC236}">
                <a16:creationId xmlns:a16="http://schemas.microsoft.com/office/drawing/2014/main" id="{AEF1C175-0359-36E2-9A65-76FE27C321CB}"/>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8983852" y="1456588"/>
            <a:ext cx="352100" cy="462701"/>
          </a:xfrm>
          <a:prstGeom prst="rect">
            <a:avLst/>
          </a:prstGeom>
        </p:spPr>
      </p:pic>
      <p:pic>
        <p:nvPicPr>
          <p:cNvPr id="21" name="Picture 20">
            <a:extLst>
              <a:ext uri="{FF2B5EF4-FFF2-40B4-BE49-F238E27FC236}">
                <a16:creationId xmlns:a16="http://schemas.microsoft.com/office/drawing/2014/main" id="{4A040D41-9A6F-1C87-EB14-7245AF44A28C}"/>
              </a:ext>
            </a:extLst>
          </p:cNvPr>
          <p:cNvPicPr>
            <a:picLocks noChangeAspect="1"/>
          </p:cNvPicPr>
          <p:nvPr/>
        </p:nvPicPr>
        <p:blipFill>
          <a:blip r:embed="rId3">
            <a:extLst>
              <a:ext uri="{28A0092B-C50C-407E-A947-70E740481C1C}">
                <a14:useLocalDpi xmlns:a14="http://schemas.microsoft.com/office/drawing/2010/main" val="0"/>
              </a:ext>
            </a:extLst>
          </a:blip>
          <a:srcRect l="4810" t="82473" r="89591" b="8003"/>
          <a:stretch>
            <a:fillRect/>
          </a:stretch>
        </p:blipFill>
        <p:spPr>
          <a:xfrm>
            <a:off x="8982450" y="1001898"/>
            <a:ext cx="352100" cy="462701"/>
          </a:xfrm>
          <a:prstGeom prst="rect">
            <a:avLst/>
          </a:prstGeom>
        </p:spPr>
      </p:pic>
      <p:sp>
        <p:nvSpPr>
          <p:cNvPr id="22" name="Right Brace 21">
            <a:extLst>
              <a:ext uri="{FF2B5EF4-FFF2-40B4-BE49-F238E27FC236}">
                <a16:creationId xmlns:a16="http://schemas.microsoft.com/office/drawing/2014/main" id="{BE8F9D9E-8E54-B2F3-2FD9-30044141CC4C}"/>
              </a:ext>
            </a:extLst>
          </p:cNvPr>
          <p:cNvSpPr/>
          <p:nvPr/>
        </p:nvSpPr>
        <p:spPr>
          <a:xfrm flipH="1">
            <a:off x="8571871" y="4418871"/>
            <a:ext cx="295564" cy="234603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15B010B2-3039-92EF-CCCE-65F6801295E8}"/>
              </a:ext>
            </a:extLst>
          </p:cNvPr>
          <p:cNvSpPr txBox="1"/>
          <p:nvPr/>
        </p:nvSpPr>
        <p:spPr>
          <a:xfrm>
            <a:off x="6797587" y="4884655"/>
            <a:ext cx="1954446" cy="1323439"/>
          </a:xfrm>
          <a:prstGeom prst="rect">
            <a:avLst/>
          </a:prstGeom>
          <a:noFill/>
        </p:spPr>
        <p:txBody>
          <a:bodyPr wrap="square" rtlCol="0">
            <a:spAutoFit/>
          </a:bodyPr>
          <a:lstStyle/>
          <a:p>
            <a:pPr algn="ctr"/>
            <a:r>
              <a:rPr lang="en-US" sz="2000" b="1" dirty="0"/>
              <a:t>Indoor</a:t>
            </a:r>
          </a:p>
          <a:p>
            <a:pPr algn="ctr"/>
            <a:r>
              <a:rPr lang="en-US" sz="2000" b="1" dirty="0"/>
              <a:t>water use.</a:t>
            </a:r>
          </a:p>
          <a:p>
            <a:pPr algn="ctr"/>
            <a:r>
              <a:rPr lang="en-US" sz="2000" dirty="0"/>
              <a:t>(Health and safety)</a:t>
            </a:r>
          </a:p>
        </p:txBody>
      </p:sp>
      <p:sp>
        <p:nvSpPr>
          <p:cNvPr id="25" name="Right Brace 24">
            <a:extLst>
              <a:ext uri="{FF2B5EF4-FFF2-40B4-BE49-F238E27FC236}">
                <a16:creationId xmlns:a16="http://schemas.microsoft.com/office/drawing/2014/main" id="{7BF13059-D62A-4ACA-1E26-2D1677D2A8F0}"/>
              </a:ext>
            </a:extLst>
          </p:cNvPr>
          <p:cNvSpPr/>
          <p:nvPr/>
        </p:nvSpPr>
        <p:spPr>
          <a:xfrm flipH="1">
            <a:off x="8592905" y="1097169"/>
            <a:ext cx="295564" cy="3043381"/>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TextBox 25">
            <a:extLst>
              <a:ext uri="{FF2B5EF4-FFF2-40B4-BE49-F238E27FC236}">
                <a16:creationId xmlns:a16="http://schemas.microsoft.com/office/drawing/2014/main" id="{DAE1CBCA-44D7-DCB9-7506-4838DCA0AFB6}"/>
              </a:ext>
            </a:extLst>
          </p:cNvPr>
          <p:cNvSpPr txBox="1"/>
          <p:nvPr/>
        </p:nvSpPr>
        <p:spPr>
          <a:xfrm>
            <a:off x="6776368" y="1857283"/>
            <a:ext cx="1954446" cy="1015663"/>
          </a:xfrm>
          <a:prstGeom prst="rect">
            <a:avLst/>
          </a:prstGeom>
          <a:noFill/>
        </p:spPr>
        <p:txBody>
          <a:bodyPr wrap="square" rtlCol="0">
            <a:spAutoFit/>
          </a:bodyPr>
          <a:lstStyle/>
          <a:p>
            <a:pPr algn="ctr"/>
            <a:r>
              <a:rPr lang="en-US" sz="2000" b="1" dirty="0"/>
              <a:t>Outdoor</a:t>
            </a:r>
          </a:p>
          <a:p>
            <a:pPr algn="ctr"/>
            <a:r>
              <a:rPr lang="en-US" sz="2000" b="1" dirty="0"/>
              <a:t>water use.</a:t>
            </a:r>
          </a:p>
          <a:p>
            <a:pPr algn="ctr"/>
            <a:r>
              <a:rPr lang="en-US" sz="2000" dirty="0"/>
              <a:t>(Irrigation)</a:t>
            </a:r>
          </a:p>
        </p:txBody>
      </p:sp>
    </p:spTree>
    <p:extLst>
      <p:ext uri="{BB962C8B-B14F-4D97-AF65-F5344CB8AC3E}">
        <p14:creationId xmlns:p14="http://schemas.microsoft.com/office/powerpoint/2010/main" val="102652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1000"/>
                            </p:stCondLst>
                            <p:childTnLst>
                              <p:par>
                                <p:cTn id="13" presetID="22" presetClass="exit" presetSubtype="1" fill="hold" nodeType="afterEffect">
                                  <p:stCondLst>
                                    <p:cond delay="0"/>
                                  </p:stCondLst>
                                  <p:childTnLst>
                                    <p:animEffect transition="out" filter="wipe(up)">
                                      <p:cBhvr>
                                        <p:cTn id="14" dur="500"/>
                                        <p:tgtEl>
                                          <p:spTgt spid="57"/>
                                        </p:tgtEl>
                                      </p:cBhvr>
                                    </p:animEffect>
                                    <p:set>
                                      <p:cBhvr>
                                        <p:cTn id="15" dur="1" fill="hold">
                                          <p:stCondLst>
                                            <p:cond delay="499"/>
                                          </p:stCondLst>
                                        </p:cTn>
                                        <p:tgtEl>
                                          <p:spTgt spid="57"/>
                                        </p:tgtEl>
                                        <p:attrNameLst>
                                          <p:attrName>style.visibility</p:attrName>
                                        </p:attrNameLst>
                                      </p:cBhvr>
                                      <p:to>
                                        <p:strVal val="hidden"/>
                                      </p:to>
                                    </p:se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childTnLst>
                          </p:cTn>
                        </p:par>
                        <p:par>
                          <p:cTn id="20" fill="hold">
                            <p:stCondLst>
                              <p:cond delay="2000"/>
                            </p:stCondLst>
                            <p:childTnLst>
                              <p:par>
                                <p:cTn id="21" presetID="22" presetClass="exit" presetSubtype="1" fill="hold" nodeType="afterEffect">
                                  <p:stCondLst>
                                    <p:cond delay="0"/>
                                  </p:stCondLst>
                                  <p:childTnLst>
                                    <p:animEffect transition="out" filter="wipe(up)">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par>
                          <p:cTn id="24" fill="hold">
                            <p:stCondLst>
                              <p:cond delay="2500"/>
                            </p:stCondLst>
                            <p:childTnLst>
                              <p:par>
                                <p:cTn id="25" presetID="22" presetClass="exit" presetSubtype="1" fill="hold" nodeType="afterEffect">
                                  <p:stCondLst>
                                    <p:cond delay="0"/>
                                  </p:stCondLst>
                                  <p:childTnLst>
                                    <p:animEffect transition="out" filter="wipe(up)">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500"/>
                                        <p:tgtEl>
                                          <p:spTgt spid="26"/>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DC62230-84D1-802A-C9A6-27FD8FEEE106}"/>
              </a:ext>
            </a:extLst>
          </p:cNvPr>
          <p:cNvSpPr>
            <a:spLocks noGrp="1"/>
          </p:cNvSpPr>
          <p:nvPr>
            <p:ph type="body" sz="quarter" idx="11"/>
          </p:nvPr>
        </p:nvSpPr>
        <p:spPr>
          <a:xfrm>
            <a:off x="120073" y="936535"/>
            <a:ext cx="6257867" cy="5372825"/>
          </a:xfrm>
          <a:prstGeom prst="rect">
            <a:avLst/>
          </a:prstGeom>
        </p:spPr>
        <p:txBody>
          <a:bodyPr/>
          <a:lstStyle/>
          <a:p>
            <a:pPr marL="285750" indent="-285750" algn="l">
              <a:lnSpc>
                <a:spcPct val="100000"/>
              </a:lnSpc>
              <a:buFont typeface="Arial" panose="020B0604020202020204" pitchFamily="34" charset="0"/>
              <a:buChar char="•"/>
            </a:pPr>
            <a:r>
              <a:rPr lang="en-US" sz="2800" dirty="0"/>
              <a:t>New Braunfels has a strong, diverse water supply portfolio.</a:t>
            </a:r>
          </a:p>
          <a:p>
            <a:pPr marL="285750" indent="-285750" algn="l">
              <a:lnSpc>
                <a:spcPct val="100000"/>
              </a:lnSpc>
              <a:buFont typeface="Arial" panose="020B0604020202020204" pitchFamily="34" charset="0"/>
              <a:buChar char="•"/>
            </a:pPr>
            <a:endParaRPr lang="en-US" sz="2800" dirty="0"/>
          </a:p>
          <a:p>
            <a:pPr marL="285750" indent="-285750" algn="l">
              <a:lnSpc>
                <a:spcPct val="100000"/>
              </a:lnSpc>
              <a:buFont typeface="Arial" panose="020B0604020202020204" pitchFamily="34" charset="0"/>
              <a:buChar char="•"/>
            </a:pPr>
            <a:r>
              <a:rPr lang="en-US" sz="2800" dirty="0"/>
              <a:t>Droughts happen.  We plan for them.</a:t>
            </a:r>
          </a:p>
          <a:p>
            <a:pPr marL="285750" indent="-285750" algn="l">
              <a:lnSpc>
                <a:spcPct val="100000"/>
              </a:lnSpc>
              <a:buFont typeface="Arial" panose="020B0604020202020204" pitchFamily="34" charset="0"/>
              <a:buChar char="•"/>
            </a:pPr>
            <a:endParaRPr lang="en-US" sz="2800" dirty="0"/>
          </a:p>
          <a:p>
            <a:pPr marL="285750" indent="-285750" algn="l">
              <a:lnSpc>
                <a:spcPct val="100000"/>
              </a:lnSpc>
              <a:buFont typeface="Arial" panose="020B0604020202020204" pitchFamily="34" charset="0"/>
              <a:buChar char="•"/>
            </a:pPr>
            <a:r>
              <a:rPr lang="en-US" sz="2800" dirty="0"/>
              <a:t>One Water strategies like innovative design, efficiency, and water conservation will ensure long-term needs are met.</a:t>
            </a:r>
          </a:p>
          <a:p>
            <a:pPr marL="285750" indent="-285750" algn="l">
              <a:lnSpc>
                <a:spcPct val="100000"/>
              </a:lnSpc>
              <a:buFont typeface="Arial" panose="020B0604020202020204" pitchFamily="34" charset="0"/>
              <a:buChar char="•"/>
            </a:pPr>
            <a:endParaRPr lang="en-US" sz="2800" dirty="0"/>
          </a:p>
          <a:p>
            <a:pPr marL="285750" indent="-285750" algn="l">
              <a:lnSpc>
                <a:spcPct val="100000"/>
              </a:lnSpc>
              <a:buFont typeface="Arial" panose="020B0604020202020204" pitchFamily="34" charset="0"/>
              <a:buChar char="•"/>
            </a:pPr>
            <a:endParaRPr lang="en-US" sz="2800" dirty="0"/>
          </a:p>
          <a:p>
            <a:pPr marL="285750" indent="-285750" algn="l">
              <a:lnSpc>
                <a:spcPct val="100000"/>
              </a:lnSpc>
              <a:buFont typeface="Arial" panose="020B0604020202020204" pitchFamily="34" charset="0"/>
              <a:buChar char="•"/>
            </a:pPr>
            <a:endParaRPr lang="en-US" sz="2800" dirty="0"/>
          </a:p>
        </p:txBody>
      </p:sp>
      <p:sp>
        <p:nvSpPr>
          <p:cNvPr id="3" name="Text Placeholder 2">
            <a:extLst>
              <a:ext uri="{FF2B5EF4-FFF2-40B4-BE49-F238E27FC236}">
                <a16:creationId xmlns:a16="http://schemas.microsoft.com/office/drawing/2014/main" id="{59AC0727-E3ED-41C2-11B4-2BB1492B3459}"/>
              </a:ext>
            </a:extLst>
          </p:cNvPr>
          <p:cNvSpPr>
            <a:spLocks noGrp="1"/>
          </p:cNvSpPr>
          <p:nvPr>
            <p:ph type="body" sz="quarter" idx="14"/>
          </p:nvPr>
        </p:nvSpPr>
        <p:spPr/>
        <p:txBody>
          <a:bodyPr/>
          <a:lstStyle/>
          <a:p>
            <a:r>
              <a:rPr lang="en-US" dirty="0"/>
              <a:t>Key Takeaways</a:t>
            </a:r>
          </a:p>
        </p:txBody>
      </p:sp>
      <p:pic>
        <p:nvPicPr>
          <p:cNvPr id="6" name="Picture 5">
            <a:extLst>
              <a:ext uri="{FF2B5EF4-FFF2-40B4-BE49-F238E27FC236}">
                <a16:creationId xmlns:a16="http://schemas.microsoft.com/office/drawing/2014/main" id="{4950D409-CB21-354A-0F3B-840F3D9CB6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500116" y="0"/>
            <a:ext cx="5691884" cy="6858000"/>
          </a:xfrm>
          <a:prstGeom prst="rect">
            <a:avLst/>
          </a:prstGeom>
        </p:spPr>
      </p:pic>
      <p:sp>
        <p:nvSpPr>
          <p:cNvPr id="7" name="TextBox 6">
            <a:extLst>
              <a:ext uri="{FF2B5EF4-FFF2-40B4-BE49-F238E27FC236}">
                <a16:creationId xmlns:a16="http://schemas.microsoft.com/office/drawing/2014/main" id="{22A8CADB-D265-7F81-7314-63CCC6DB495C}"/>
              </a:ext>
            </a:extLst>
          </p:cNvPr>
          <p:cNvSpPr txBox="1"/>
          <p:nvPr/>
        </p:nvSpPr>
        <p:spPr>
          <a:xfrm>
            <a:off x="9317414" y="6216073"/>
            <a:ext cx="2623127" cy="369332"/>
          </a:xfrm>
          <a:prstGeom prst="rect">
            <a:avLst/>
          </a:prstGeom>
          <a:noFill/>
        </p:spPr>
        <p:txBody>
          <a:bodyPr wrap="square" rtlCol="0">
            <a:spAutoFit/>
          </a:bodyPr>
          <a:lstStyle/>
          <a:p>
            <a:r>
              <a:rPr lang="en-US" dirty="0">
                <a:solidFill>
                  <a:schemeClr val="bg2">
                    <a:lumMod val="75000"/>
                  </a:schemeClr>
                </a:solidFill>
              </a:rPr>
              <a:t>Texas Native:  Spider Lilly</a:t>
            </a:r>
          </a:p>
        </p:txBody>
      </p:sp>
    </p:spTree>
    <p:extLst>
      <p:ext uri="{BB962C8B-B14F-4D97-AF65-F5344CB8AC3E}">
        <p14:creationId xmlns:p14="http://schemas.microsoft.com/office/powerpoint/2010/main" val="3738517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0858A53-43D7-BEB7-D3CF-ACA7EDD6C1A6}"/>
              </a:ext>
            </a:extLst>
          </p:cNvPr>
          <p:cNvSpPr>
            <a:spLocks noGrp="1"/>
          </p:cNvSpPr>
          <p:nvPr>
            <p:ph type="body" sz="quarter" idx="14"/>
          </p:nvPr>
        </p:nvSpPr>
        <p:spPr/>
        <p:txBody>
          <a:bodyPr/>
          <a:lstStyle/>
          <a:p>
            <a:r>
              <a:rPr lang="en-US"/>
              <a:t>One Water</a:t>
            </a:r>
            <a:endParaRPr lang="en-US" dirty="0"/>
          </a:p>
        </p:txBody>
      </p:sp>
      <p:pic>
        <p:nvPicPr>
          <p:cNvPr id="3" name="Picture 2">
            <a:extLst>
              <a:ext uri="{FF2B5EF4-FFF2-40B4-BE49-F238E27FC236}">
                <a16:creationId xmlns:a16="http://schemas.microsoft.com/office/drawing/2014/main" id="{1F6D0370-4C0C-4788-A9BB-D123B250B866}"/>
              </a:ext>
            </a:extLst>
          </p:cNvPr>
          <p:cNvPicPr>
            <a:picLocks noChangeAspect="1"/>
          </p:cNvPicPr>
          <p:nvPr/>
        </p:nvPicPr>
        <p:blipFill rotWithShape="1">
          <a:blip r:embed="rId3">
            <a:extLst>
              <a:ext uri="{28A0092B-C50C-407E-A947-70E740481C1C}">
                <a14:useLocalDpi xmlns:a14="http://schemas.microsoft.com/office/drawing/2010/main" val="0"/>
              </a:ext>
            </a:extLst>
          </a:blip>
          <a:srcRect l="3401" r="4697"/>
          <a:stretch/>
        </p:blipFill>
        <p:spPr>
          <a:xfrm rot="5400000">
            <a:off x="-575047" y="1319866"/>
            <a:ext cx="6253320" cy="5103225"/>
          </a:xfrm>
          <a:prstGeom prst="rect">
            <a:avLst/>
          </a:prstGeom>
        </p:spPr>
      </p:pic>
      <p:sp>
        <p:nvSpPr>
          <p:cNvPr id="6" name="Text Placeholder 5">
            <a:extLst>
              <a:ext uri="{FF2B5EF4-FFF2-40B4-BE49-F238E27FC236}">
                <a16:creationId xmlns:a16="http://schemas.microsoft.com/office/drawing/2014/main" id="{4173AFB5-05FF-4C4A-9B1E-1531EB20B241}"/>
              </a:ext>
            </a:extLst>
          </p:cNvPr>
          <p:cNvSpPr>
            <a:spLocks noGrp="1"/>
          </p:cNvSpPr>
          <p:nvPr>
            <p:ph type="body" sz="quarter" idx="11"/>
          </p:nvPr>
        </p:nvSpPr>
        <p:spPr>
          <a:xfrm>
            <a:off x="5348748" y="916193"/>
            <a:ext cx="6735302" cy="1882567"/>
          </a:xfrm>
          <a:prstGeom prst="rect">
            <a:avLst/>
          </a:prstGeom>
        </p:spPr>
        <p:txBody>
          <a:bodyPr wrap="square">
            <a:spAutoFit/>
          </a:bodyPr>
          <a:lstStyle/>
          <a:p>
            <a:pPr algn="l">
              <a:lnSpc>
                <a:spcPct val="100000"/>
              </a:lnSpc>
            </a:pPr>
            <a:r>
              <a:rPr lang="en-US" sz="2400">
                <a:latin typeface="Arial Narrow" panose="020B0606020202030204" pitchFamily="34" charset="0"/>
              </a:rPr>
              <a:t>One Water is an integrated </a:t>
            </a:r>
            <a:r>
              <a:rPr lang="en-US" sz="2400" b="1">
                <a:latin typeface="Arial Narrow" panose="020B0606020202030204" pitchFamily="34" charset="0"/>
              </a:rPr>
              <a:t>PLANNING</a:t>
            </a:r>
            <a:r>
              <a:rPr lang="en-US" sz="2400">
                <a:latin typeface="Arial Narrow" panose="020B0606020202030204" pitchFamily="34" charset="0"/>
              </a:rPr>
              <a:t> and </a:t>
            </a:r>
            <a:r>
              <a:rPr lang="en-US" sz="2400" b="1">
                <a:latin typeface="Arial Narrow" panose="020B0606020202030204" pitchFamily="34" charset="0"/>
              </a:rPr>
              <a:t>IMPLEMENTATION</a:t>
            </a:r>
            <a:r>
              <a:rPr lang="en-US" sz="2400">
                <a:latin typeface="Arial Narrow" panose="020B0606020202030204" pitchFamily="34" charset="0"/>
              </a:rPr>
              <a:t> approach to managing finite water resources for long-term resilience and reliability, meeting both community and ecosystem needs. </a:t>
            </a:r>
          </a:p>
          <a:p>
            <a:pPr algn="l">
              <a:lnSpc>
                <a:spcPct val="100000"/>
              </a:lnSpc>
            </a:pPr>
            <a:r>
              <a:rPr lang="en-US" sz="1200" i="1"/>
              <a:t>Water Research Foundation (WRF)</a:t>
            </a:r>
            <a:endParaRPr lang="en-US" sz="1200" i="1" dirty="0"/>
          </a:p>
        </p:txBody>
      </p:sp>
      <p:pic>
        <p:nvPicPr>
          <p:cNvPr id="7" name="Picture 6">
            <a:extLst>
              <a:ext uri="{FF2B5EF4-FFF2-40B4-BE49-F238E27FC236}">
                <a16:creationId xmlns:a16="http://schemas.microsoft.com/office/drawing/2014/main" id="{2AA26BF6-F089-46CD-A5A4-5476B80802F1}"/>
              </a:ext>
            </a:extLst>
          </p:cNvPr>
          <p:cNvPicPr/>
          <p:nvPr/>
        </p:nvPicPr>
        <p:blipFill>
          <a:blip r:embed="rId4" cstate="screen">
            <a:extLst>
              <a:ext uri="{28A0092B-C50C-407E-A947-70E740481C1C}">
                <a14:useLocalDpi xmlns:a14="http://schemas.microsoft.com/office/drawing/2010/main"/>
              </a:ext>
            </a:extLst>
          </a:blip>
          <a:stretch>
            <a:fillRect/>
          </a:stretch>
        </p:blipFill>
        <p:spPr>
          <a:xfrm>
            <a:off x="9124336" y="3406591"/>
            <a:ext cx="2782529" cy="2520681"/>
          </a:xfrm>
          <a:prstGeom prst="rect">
            <a:avLst/>
          </a:prstGeom>
        </p:spPr>
      </p:pic>
      <p:pic>
        <p:nvPicPr>
          <p:cNvPr id="8" name="Picture 7">
            <a:extLst>
              <a:ext uri="{FF2B5EF4-FFF2-40B4-BE49-F238E27FC236}">
                <a16:creationId xmlns:a16="http://schemas.microsoft.com/office/drawing/2014/main" id="{5E693C4C-DDB6-4807-916E-44D6F9065CB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95879" y="3451409"/>
            <a:ext cx="2458470" cy="2490398"/>
          </a:xfrm>
          <a:prstGeom prst="rect">
            <a:avLst/>
          </a:prstGeom>
        </p:spPr>
      </p:pic>
      <p:sp>
        <p:nvSpPr>
          <p:cNvPr id="9" name="TextBox 8">
            <a:extLst>
              <a:ext uri="{FF2B5EF4-FFF2-40B4-BE49-F238E27FC236}">
                <a16:creationId xmlns:a16="http://schemas.microsoft.com/office/drawing/2014/main" id="{B973D921-6D23-417D-9787-9CD3D654C974}"/>
              </a:ext>
            </a:extLst>
          </p:cNvPr>
          <p:cNvSpPr txBox="1"/>
          <p:nvPr/>
        </p:nvSpPr>
        <p:spPr>
          <a:xfrm>
            <a:off x="5330741" y="3037259"/>
            <a:ext cx="3154494" cy="369332"/>
          </a:xfrm>
          <a:prstGeom prst="rect">
            <a:avLst/>
          </a:prstGeom>
          <a:noFill/>
        </p:spPr>
        <p:txBody>
          <a:bodyPr wrap="square" rtlCol="0">
            <a:spAutoFit/>
          </a:bodyPr>
          <a:lstStyle/>
          <a:p>
            <a:r>
              <a:rPr lang="en-US" b="1" dirty="0">
                <a:solidFill>
                  <a:schemeClr val="accent2"/>
                </a:solidFill>
              </a:rPr>
              <a:t>Traditional Approach</a:t>
            </a:r>
            <a:endParaRPr lang="en-US" dirty="0">
              <a:solidFill>
                <a:schemeClr val="accent2"/>
              </a:solidFill>
            </a:endParaRPr>
          </a:p>
        </p:txBody>
      </p:sp>
      <p:sp>
        <p:nvSpPr>
          <p:cNvPr id="10" name="TextBox 9">
            <a:extLst>
              <a:ext uri="{FF2B5EF4-FFF2-40B4-BE49-F238E27FC236}">
                <a16:creationId xmlns:a16="http://schemas.microsoft.com/office/drawing/2014/main" id="{D822381C-6662-4855-826D-C64DDE5FCA56}"/>
              </a:ext>
            </a:extLst>
          </p:cNvPr>
          <p:cNvSpPr txBox="1"/>
          <p:nvPr/>
        </p:nvSpPr>
        <p:spPr>
          <a:xfrm>
            <a:off x="9391472" y="3037259"/>
            <a:ext cx="3154494" cy="369332"/>
          </a:xfrm>
          <a:prstGeom prst="rect">
            <a:avLst/>
          </a:prstGeom>
          <a:noFill/>
        </p:spPr>
        <p:txBody>
          <a:bodyPr wrap="square" rtlCol="0">
            <a:spAutoFit/>
          </a:bodyPr>
          <a:lstStyle/>
          <a:p>
            <a:r>
              <a:rPr lang="en-US" b="1" dirty="0">
                <a:solidFill>
                  <a:srgbClr val="9ECBE8"/>
                </a:solidFill>
              </a:rPr>
              <a:t>One Water Approach </a:t>
            </a:r>
            <a:endParaRPr lang="en-US" dirty="0">
              <a:solidFill>
                <a:srgbClr val="9ECBE8"/>
              </a:solidFill>
            </a:endParaRPr>
          </a:p>
        </p:txBody>
      </p:sp>
      <p:sp>
        <p:nvSpPr>
          <p:cNvPr id="11" name="Arrow: Right 10">
            <a:extLst>
              <a:ext uri="{FF2B5EF4-FFF2-40B4-BE49-F238E27FC236}">
                <a16:creationId xmlns:a16="http://schemas.microsoft.com/office/drawing/2014/main" id="{E8F153D8-B46B-479B-9DE6-D0434CC8015B}"/>
              </a:ext>
            </a:extLst>
          </p:cNvPr>
          <p:cNvSpPr/>
          <p:nvPr/>
        </p:nvSpPr>
        <p:spPr>
          <a:xfrm>
            <a:off x="8034217" y="4419501"/>
            <a:ext cx="838688" cy="298634"/>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845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8F58636-1A64-D213-370B-46D5E848C551}"/>
              </a:ext>
            </a:extLst>
          </p:cNvPr>
          <p:cNvSpPr>
            <a:spLocks noGrp="1"/>
          </p:cNvSpPr>
          <p:nvPr>
            <p:ph type="body" sz="quarter" idx="14"/>
          </p:nvPr>
        </p:nvSpPr>
        <p:spPr/>
        <p:txBody>
          <a:bodyPr/>
          <a:lstStyle/>
          <a:p>
            <a:r>
              <a:rPr lang="en-US" dirty="0"/>
              <a:t>Resources</a:t>
            </a:r>
          </a:p>
        </p:txBody>
      </p:sp>
      <p:pic>
        <p:nvPicPr>
          <p:cNvPr id="9" name="Picture 8">
            <a:extLst>
              <a:ext uri="{FF2B5EF4-FFF2-40B4-BE49-F238E27FC236}">
                <a16:creationId xmlns:a16="http://schemas.microsoft.com/office/drawing/2014/main" id="{27B2D586-BA39-8A43-B697-26A4E325F3D4}"/>
              </a:ext>
            </a:extLst>
          </p:cNvPr>
          <p:cNvPicPr>
            <a:picLocks noChangeAspect="1"/>
          </p:cNvPicPr>
          <p:nvPr/>
        </p:nvPicPr>
        <p:blipFill>
          <a:blip r:embed="rId2"/>
          <a:stretch>
            <a:fillRect/>
          </a:stretch>
        </p:blipFill>
        <p:spPr>
          <a:xfrm rot="498790">
            <a:off x="1851253" y="2761013"/>
            <a:ext cx="2582624" cy="3351797"/>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D43413A3-DC86-09FD-B28B-85C9D9AD9558}"/>
              </a:ext>
            </a:extLst>
          </p:cNvPr>
          <p:cNvPicPr>
            <a:picLocks noChangeAspect="1"/>
          </p:cNvPicPr>
          <p:nvPr/>
        </p:nvPicPr>
        <p:blipFill>
          <a:blip r:embed="rId3"/>
          <a:stretch>
            <a:fillRect/>
          </a:stretch>
        </p:blipFill>
        <p:spPr>
          <a:xfrm rot="21225911">
            <a:off x="251569" y="1276696"/>
            <a:ext cx="2475517" cy="3185883"/>
          </a:xfrm>
          <a:prstGeom prst="rect">
            <a:avLst/>
          </a:prstGeom>
        </p:spPr>
      </p:pic>
      <p:pic>
        <p:nvPicPr>
          <p:cNvPr id="13" name="Picture 12">
            <a:extLst>
              <a:ext uri="{FF2B5EF4-FFF2-40B4-BE49-F238E27FC236}">
                <a16:creationId xmlns:a16="http://schemas.microsoft.com/office/drawing/2014/main" id="{96D0034B-10D7-9660-7D4D-6AADEEFC7DDC}"/>
              </a:ext>
            </a:extLst>
          </p:cNvPr>
          <p:cNvPicPr>
            <a:picLocks noChangeAspect="1"/>
          </p:cNvPicPr>
          <p:nvPr/>
        </p:nvPicPr>
        <p:blipFill>
          <a:blip r:embed="rId4"/>
          <a:stretch>
            <a:fillRect/>
          </a:stretch>
        </p:blipFill>
        <p:spPr>
          <a:xfrm rot="631456">
            <a:off x="6805031" y="3068239"/>
            <a:ext cx="2044704" cy="3249812"/>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68542C9D-3171-975A-416F-ABF7C49C6F25}"/>
              </a:ext>
            </a:extLst>
          </p:cNvPr>
          <p:cNvPicPr>
            <a:picLocks noChangeAspect="1"/>
          </p:cNvPicPr>
          <p:nvPr/>
        </p:nvPicPr>
        <p:blipFill>
          <a:blip r:embed="rId5"/>
          <a:stretch>
            <a:fillRect/>
          </a:stretch>
        </p:blipFill>
        <p:spPr>
          <a:xfrm rot="21271927">
            <a:off x="5103817" y="2461284"/>
            <a:ext cx="1984367" cy="3329882"/>
          </a:xfrm>
          <a:prstGeom prst="rect">
            <a:avLst/>
          </a:prstGeom>
        </p:spPr>
      </p:pic>
      <p:sp>
        <p:nvSpPr>
          <p:cNvPr id="16" name="TextBox 15">
            <a:extLst>
              <a:ext uri="{FF2B5EF4-FFF2-40B4-BE49-F238E27FC236}">
                <a16:creationId xmlns:a16="http://schemas.microsoft.com/office/drawing/2014/main" id="{0F87844F-FB5B-E24C-E04E-996A133EAE40}"/>
              </a:ext>
            </a:extLst>
          </p:cNvPr>
          <p:cNvSpPr txBox="1"/>
          <p:nvPr/>
        </p:nvSpPr>
        <p:spPr>
          <a:xfrm>
            <a:off x="3142565" y="836502"/>
            <a:ext cx="7629236" cy="1908215"/>
          </a:xfrm>
          <a:prstGeom prst="rect">
            <a:avLst/>
          </a:prstGeom>
          <a:noFill/>
        </p:spPr>
        <p:txBody>
          <a:bodyPr wrap="square" rtlCol="0">
            <a:spAutoFit/>
          </a:bodyPr>
          <a:lstStyle/>
          <a:p>
            <a:r>
              <a:rPr lang="en-US" sz="2000" b="1" dirty="0"/>
              <a:t>One Water New Braunfels:</a:t>
            </a:r>
          </a:p>
          <a:p>
            <a:r>
              <a:rPr lang="en-US" sz="2000" dirty="0">
                <a:hlinkClick r:id="rId6"/>
              </a:rPr>
              <a:t>www.OneWaterNB.com</a:t>
            </a:r>
            <a:endParaRPr lang="en-US" sz="2000" dirty="0"/>
          </a:p>
          <a:p>
            <a:endParaRPr lang="en-US" sz="2000" dirty="0"/>
          </a:p>
          <a:p>
            <a:r>
              <a:rPr lang="en-US" sz="2000" b="1" dirty="0"/>
              <a:t>Headwaters at the Comal, Community Programs:</a:t>
            </a:r>
          </a:p>
          <a:p>
            <a:r>
              <a:rPr lang="en-US" sz="2000" dirty="0">
                <a:hlinkClick r:id="rId7"/>
              </a:rPr>
              <a:t>https://headwatersatthecomal.com/visit/programs/</a:t>
            </a:r>
            <a:endParaRPr lang="en-US" sz="2000" dirty="0"/>
          </a:p>
          <a:p>
            <a:endParaRPr lang="en-US" dirty="0"/>
          </a:p>
        </p:txBody>
      </p:sp>
      <p:pic>
        <p:nvPicPr>
          <p:cNvPr id="6" name="Picture 5">
            <a:extLst>
              <a:ext uri="{FF2B5EF4-FFF2-40B4-BE49-F238E27FC236}">
                <a16:creationId xmlns:a16="http://schemas.microsoft.com/office/drawing/2014/main" id="{96C1AE56-EED1-D56C-8F93-1977A746A584}"/>
              </a:ext>
            </a:extLst>
          </p:cNvPr>
          <p:cNvPicPr>
            <a:picLocks noChangeAspect="1"/>
          </p:cNvPicPr>
          <p:nvPr/>
        </p:nvPicPr>
        <p:blipFill>
          <a:blip r:embed="rId8"/>
          <a:stretch>
            <a:fillRect/>
          </a:stretch>
        </p:blipFill>
        <p:spPr>
          <a:xfrm rot="299861">
            <a:off x="9484537" y="3035070"/>
            <a:ext cx="2441091" cy="3146485"/>
          </a:xfrm>
          <a:prstGeom prst="rect">
            <a:avLst/>
          </a:prstGeom>
        </p:spPr>
      </p:pic>
      <p:pic>
        <p:nvPicPr>
          <p:cNvPr id="3" name="Picture 2">
            <a:extLst>
              <a:ext uri="{FF2B5EF4-FFF2-40B4-BE49-F238E27FC236}">
                <a16:creationId xmlns:a16="http://schemas.microsoft.com/office/drawing/2014/main" id="{058D4166-BFB2-6006-DF4B-A7B146837C2B}"/>
              </a:ext>
            </a:extLst>
          </p:cNvPr>
          <p:cNvPicPr>
            <a:picLocks noChangeAspect="1"/>
          </p:cNvPicPr>
          <p:nvPr/>
        </p:nvPicPr>
        <p:blipFill>
          <a:blip r:embed="rId9"/>
          <a:stretch>
            <a:fillRect/>
          </a:stretch>
        </p:blipFill>
        <p:spPr>
          <a:xfrm rot="21323986">
            <a:off x="9470026" y="904601"/>
            <a:ext cx="2341568" cy="3034144"/>
          </a:xfrm>
          <a:prstGeom prst="rect">
            <a:avLst/>
          </a:prstGeom>
        </p:spPr>
      </p:pic>
    </p:spTree>
    <p:extLst>
      <p:ext uri="{BB962C8B-B14F-4D97-AF65-F5344CB8AC3E}">
        <p14:creationId xmlns:p14="http://schemas.microsoft.com/office/powerpoint/2010/main" val="3790806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5F7252-C754-391D-1D75-EB8B3215D564}"/>
              </a:ext>
            </a:extLst>
          </p:cNvPr>
          <p:cNvSpPr>
            <a:spLocks noGrp="1"/>
          </p:cNvSpPr>
          <p:nvPr>
            <p:ph type="body" sz="quarter" idx="10"/>
          </p:nvPr>
        </p:nvSpPr>
        <p:spPr>
          <a:xfrm>
            <a:off x="863016" y="3030828"/>
            <a:ext cx="7584222" cy="2399824"/>
          </a:xfrm>
        </p:spPr>
        <p:txBody>
          <a:bodyPr/>
          <a:lstStyle/>
          <a:p>
            <a:pPr algn="l"/>
            <a:r>
              <a:rPr lang="en-US" sz="11500" b="1" dirty="0">
                <a:solidFill>
                  <a:srgbClr val="0A3254"/>
                </a:solidFill>
              </a:rPr>
              <a:t>Thank you!</a:t>
            </a:r>
            <a:endParaRPr lang="en-US" sz="9600" dirty="0">
              <a:solidFill>
                <a:srgbClr val="0A3254"/>
              </a:solidFill>
            </a:endParaRPr>
          </a:p>
          <a:p>
            <a:pPr algn="l"/>
            <a:endParaRPr lang="en-US" sz="11500" dirty="0">
              <a:solidFill>
                <a:srgbClr val="0A3254"/>
              </a:solidFill>
            </a:endParaRPr>
          </a:p>
        </p:txBody>
      </p:sp>
      <p:pic>
        <p:nvPicPr>
          <p:cNvPr id="5" name="Picture 4">
            <a:extLst>
              <a:ext uri="{FF2B5EF4-FFF2-40B4-BE49-F238E27FC236}">
                <a16:creationId xmlns:a16="http://schemas.microsoft.com/office/drawing/2014/main" id="{C43B3F46-584C-8B62-AFCF-1B1F88C7046E}"/>
              </a:ext>
            </a:extLst>
          </p:cNvPr>
          <p:cNvPicPr>
            <a:picLocks noChangeAspect="1"/>
          </p:cNvPicPr>
          <p:nvPr/>
        </p:nvPicPr>
        <p:blipFill>
          <a:blip r:embed="rId2">
            <a:extLst>
              <a:ext uri="{28A0092B-C50C-407E-A947-70E740481C1C}">
                <a14:useLocalDpi xmlns:a14="http://schemas.microsoft.com/office/drawing/2010/main" val="0"/>
              </a:ext>
            </a:extLst>
          </a:blip>
          <a:srcRect l="18160" t="8730" r="56573" b="71111"/>
          <a:stretch>
            <a:fillRect/>
          </a:stretch>
        </p:blipFill>
        <p:spPr>
          <a:xfrm>
            <a:off x="8962660" y="3429000"/>
            <a:ext cx="2582795" cy="2666789"/>
          </a:xfrm>
          <a:prstGeom prst="rect">
            <a:avLst/>
          </a:prstGeom>
        </p:spPr>
      </p:pic>
    </p:spTree>
    <p:extLst>
      <p:ext uri="{BB962C8B-B14F-4D97-AF65-F5344CB8AC3E}">
        <p14:creationId xmlns:p14="http://schemas.microsoft.com/office/powerpoint/2010/main" val="957997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737A19-2655-4CC2-B9ED-BF4F2316C6B2}"/>
              </a:ext>
            </a:extLst>
          </p:cNvPr>
          <p:cNvSpPr>
            <a:spLocks noGrp="1"/>
          </p:cNvSpPr>
          <p:nvPr>
            <p:ph type="body" sz="quarter" idx="14"/>
          </p:nvPr>
        </p:nvSpPr>
        <p:spPr/>
        <p:txBody>
          <a:bodyPr/>
          <a:lstStyle/>
          <a:p>
            <a:r>
              <a:rPr lang="en-US" dirty="0"/>
              <a:t>Historic Droughts</a:t>
            </a:r>
          </a:p>
        </p:txBody>
      </p:sp>
      <p:sp>
        <p:nvSpPr>
          <p:cNvPr id="5" name="TextBox 4">
            <a:extLst>
              <a:ext uri="{FF2B5EF4-FFF2-40B4-BE49-F238E27FC236}">
                <a16:creationId xmlns:a16="http://schemas.microsoft.com/office/drawing/2014/main" id="{68E237CC-76C8-43A9-936D-35E48F0EDF73}"/>
              </a:ext>
            </a:extLst>
          </p:cNvPr>
          <p:cNvSpPr txBox="1"/>
          <p:nvPr/>
        </p:nvSpPr>
        <p:spPr>
          <a:xfrm>
            <a:off x="10292080" y="1652303"/>
            <a:ext cx="1899920" cy="2308324"/>
          </a:xfrm>
          <a:prstGeom prst="rect">
            <a:avLst/>
          </a:prstGeom>
          <a:noFill/>
        </p:spPr>
        <p:txBody>
          <a:bodyPr wrap="square" rtlCol="0">
            <a:spAutoFit/>
          </a:bodyPr>
          <a:lstStyle/>
          <a:p>
            <a:r>
              <a:rPr lang="en-US" sz="2400" dirty="0">
                <a:latin typeface="Arial Narrow" panose="020B0606020202030204" pitchFamily="34" charset="0"/>
              </a:rPr>
              <a:t>Central Texas is no stranger to drought.</a:t>
            </a:r>
          </a:p>
          <a:p>
            <a:endParaRPr lang="en-US" sz="2400" dirty="0">
              <a:latin typeface="Arial Narrow" panose="020B0606020202030204" pitchFamily="34" charset="0"/>
            </a:endParaRPr>
          </a:p>
          <a:p>
            <a:r>
              <a:rPr lang="en-US" sz="2400" dirty="0">
                <a:latin typeface="Arial Narrow" panose="020B0606020202030204" pitchFamily="34" charset="0"/>
              </a:rPr>
              <a:t>We have to plan for it.</a:t>
            </a:r>
          </a:p>
        </p:txBody>
      </p:sp>
      <p:pic>
        <p:nvPicPr>
          <p:cNvPr id="8" name="Picture 7">
            <a:extLst>
              <a:ext uri="{FF2B5EF4-FFF2-40B4-BE49-F238E27FC236}">
                <a16:creationId xmlns:a16="http://schemas.microsoft.com/office/drawing/2014/main" id="{339D6F26-F866-9133-EE31-75AA89FA3736}"/>
              </a:ext>
            </a:extLst>
          </p:cNvPr>
          <p:cNvPicPr>
            <a:picLocks noChangeAspect="1"/>
          </p:cNvPicPr>
          <p:nvPr/>
        </p:nvPicPr>
        <p:blipFill>
          <a:blip r:embed="rId3">
            <a:extLst>
              <a:ext uri="{28A0092B-C50C-407E-A947-70E740481C1C}">
                <a14:useLocalDpi xmlns:a14="http://schemas.microsoft.com/office/drawing/2010/main" val="0"/>
              </a:ext>
            </a:extLst>
          </a:blip>
          <a:srcRect b="5136"/>
          <a:stretch>
            <a:fillRect/>
          </a:stretch>
        </p:blipFill>
        <p:spPr>
          <a:xfrm>
            <a:off x="89453" y="842665"/>
            <a:ext cx="9977517" cy="5172669"/>
          </a:xfrm>
          <a:prstGeom prst="rect">
            <a:avLst/>
          </a:prstGeom>
        </p:spPr>
      </p:pic>
    </p:spTree>
    <p:extLst>
      <p:ext uri="{BB962C8B-B14F-4D97-AF65-F5344CB8AC3E}">
        <p14:creationId xmlns:p14="http://schemas.microsoft.com/office/powerpoint/2010/main" val="620447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DF8FF2-F4F3-90A7-EE04-A09B1A0CF6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357" y="828930"/>
            <a:ext cx="8845852" cy="5285396"/>
          </a:xfrm>
          <a:prstGeom prst="rect">
            <a:avLst/>
          </a:prstGeom>
        </p:spPr>
      </p:pic>
      <p:sp>
        <p:nvSpPr>
          <p:cNvPr id="3" name="Text Placeholder 2">
            <a:extLst>
              <a:ext uri="{FF2B5EF4-FFF2-40B4-BE49-F238E27FC236}">
                <a16:creationId xmlns:a16="http://schemas.microsoft.com/office/drawing/2014/main" id="{5E4FC99E-8262-E753-6435-1587B0D14F19}"/>
              </a:ext>
            </a:extLst>
          </p:cNvPr>
          <p:cNvSpPr>
            <a:spLocks noGrp="1"/>
          </p:cNvSpPr>
          <p:nvPr>
            <p:ph type="body" sz="quarter" idx="14"/>
          </p:nvPr>
        </p:nvSpPr>
        <p:spPr/>
        <p:txBody>
          <a:bodyPr/>
          <a:lstStyle/>
          <a:p>
            <a:r>
              <a:rPr lang="en-US" dirty="0"/>
              <a:t>Recent Drought</a:t>
            </a:r>
          </a:p>
        </p:txBody>
      </p:sp>
      <p:sp>
        <p:nvSpPr>
          <p:cNvPr id="6" name="TextBox 5">
            <a:extLst>
              <a:ext uri="{FF2B5EF4-FFF2-40B4-BE49-F238E27FC236}">
                <a16:creationId xmlns:a16="http://schemas.microsoft.com/office/drawing/2014/main" id="{80E3BF3E-6F96-BFAB-A41F-C8C7A95336A8}"/>
              </a:ext>
            </a:extLst>
          </p:cNvPr>
          <p:cNvSpPr txBox="1"/>
          <p:nvPr/>
        </p:nvSpPr>
        <p:spPr>
          <a:xfrm>
            <a:off x="9362270" y="2768887"/>
            <a:ext cx="2757319" cy="861774"/>
          </a:xfrm>
          <a:prstGeom prst="rect">
            <a:avLst/>
          </a:prstGeom>
          <a:noFill/>
        </p:spPr>
        <p:txBody>
          <a:bodyPr wrap="square" rtlCol="0">
            <a:spAutoFit/>
          </a:bodyPr>
          <a:lstStyle/>
          <a:p>
            <a:r>
              <a:rPr lang="en-US" dirty="0"/>
              <a:t>Canyon Lake Water Level</a:t>
            </a:r>
          </a:p>
          <a:p>
            <a:r>
              <a:rPr lang="en-US" b="1" dirty="0"/>
              <a:t>5/4/26:  886.78’ msl </a:t>
            </a:r>
          </a:p>
          <a:p>
            <a:r>
              <a:rPr lang="en-US" sz="1400" dirty="0"/>
              <a:t>GBRA Stage 2 Moderate Shortage</a:t>
            </a:r>
          </a:p>
        </p:txBody>
      </p:sp>
      <p:sp>
        <p:nvSpPr>
          <p:cNvPr id="7" name="TextBox 6">
            <a:extLst>
              <a:ext uri="{FF2B5EF4-FFF2-40B4-BE49-F238E27FC236}">
                <a16:creationId xmlns:a16="http://schemas.microsoft.com/office/drawing/2014/main" id="{B611B376-541E-05A9-F673-0D5FFA426917}"/>
              </a:ext>
            </a:extLst>
          </p:cNvPr>
          <p:cNvSpPr txBox="1"/>
          <p:nvPr/>
        </p:nvSpPr>
        <p:spPr>
          <a:xfrm>
            <a:off x="9363639" y="3690017"/>
            <a:ext cx="2755949" cy="861774"/>
          </a:xfrm>
          <a:prstGeom prst="rect">
            <a:avLst/>
          </a:prstGeom>
          <a:noFill/>
        </p:spPr>
        <p:txBody>
          <a:bodyPr wrap="square" rtlCol="0">
            <a:spAutoFit/>
          </a:bodyPr>
          <a:lstStyle/>
          <a:p>
            <a:r>
              <a:rPr lang="en-US" dirty="0"/>
              <a:t>Comal Springs Flow</a:t>
            </a:r>
          </a:p>
          <a:p>
            <a:r>
              <a:rPr lang="en-US" b="1" dirty="0"/>
              <a:t>5/5/26:  133 </a:t>
            </a:r>
            <a:r>
              <a:rPr lang="en-US" b="1" dirty="0" err="1"/>
              <a:t>cfs</a:t>
            </a:r>
            <a:r>
              <a:rPr lang="en-US" b="1" dirty="0"/>
              <a:t> </a:t>
            </a:r>
            <a:r>
              <a:rPr lang="en-US" sz="1200" dirty="0"/>
              <a:t>(10-day avg)</a:t>
            </a:r>
            <a:endParaRPr lang="en-US" dirty="0"/>
          </a:p>
          <a:p>
            <a:r>
              <a:rPr lang="en-US" sz="1400" dirty="0"/>
              <a:t>EAA Stage 3: 35% Reduction</a:t>
            </a:r>
          </a:p>
        </p:txBody>
      </p:sp>
      <p:cxnSp>
        <p:nvCxnSpPr>
          <p:cNvPr id="8" name="Straight Arrow Connector 7">
            <a:extLst>
              <a:ext uri="{FF2B5EF4-FFF2-40B4-BE49-F238E27FC236}">
                <a16:creationId xmlns:a16="http://schemas.microsoft.com/office/drawing/2014/main" id="{5F44D6DC-E0F3-020D-7F0E-379E1104C901}"/>
              </a:ext>
            </a:extLst>
          </p:cNvPr>
          <p:cNvCxnSpPr>
            <a:cxnSpLocks/>
          </p:cNvCxnSpPr>
          <p:nvPr/>
        </p:nvCxnSpPr>
        <p:spPr>
          <a:xfrm flipH="1">
            <a:off x="8053388" y="3472346"/>
            <a:ext cx="130888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0ACD5B2-3E12-014F-FDD0-F88CBB1C6DFB}"/>
              </a:ext>
            </a:extLst>
          </p:cNvPr>
          <p:cNvCxnSpPr>
            <a:cxnSpLocks/>
          </p:cNvCxnSpPr>
          <p:nvPr/>
        </p:nvCxnSpPr>
        <p:spPr>
          <a:xfrm flipH="1" flipV="1">
            <a:off x="8053388" y="3762375"/>
            <a:ext cx="1318821" cy="6424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936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4F2E95-2D8B-8F0D-4993-42EBC561A029}"/>
              </a:ext>
            </a:extLst>
          </p:cNvPr>
          <p:cNvSpPr>
            <a:spLocks noGrp="1"/>
          </p:cNvSpPr>
          <p:nvPr>
            <p:ph type="body" sz="quarter" idx="14"/>
          </p:nvPr>
        </p:nvSpPr>
        <p:spPr/>
        <p:txBody>
          <a:bodyPr/>
          <a:lstStyle/>
          <a:p>
            <a:r>
              <a:rPr lang="en-US" dirty="0"/>
              <a:t>Decades of Water Supply Planning </a:t>
            </a:r>
          </a:p>
        </p:txBody>
      </p:sp>
      <p:sp>
        <p:nvSpPr>
          <p:cNvPr id="4" name="TextBox 3">
            <a:extLst>
              <a:ext uri="{FF2B5EF4-FFF2-40B4-BE49-F238E27FC236}">
                <a16:creationId xmlns:a16="http://schemas.microsoft.com/office/drawing/2014/main" id="{12FC0696-3CCA-EE06-3545-64A2E1C3B32B}"/>
              </a:ext>
            </a:extLst>
          </p:cNvPr>
          <p:cNvSpPr txBox="1"/>
          <p:nvPr/>
        </p:nvSpPr>
        <p:spPr>
          <a:xfrm>
            <a:off x="5711151" y="5789471"/>
            <a:ext cx="5943600" cy="369332"/>
          </a:xfrm>
          <a:prstGeom prst="rect">
            <a:avLst/>
          </a:prstGeom>
          <a:noFill/>
        </p:spPr>
        <p:txBody>
          <a:bodyPr wrap="square" rtlCol="0">
            <a:spAutoFit/>
          </a:bodyPr>
          <a:lstStyle/>
          <a:p>
            <a:r>
              <a:rPr lang="en-US" dirty="0"/>
              <a:t>New Braunfels Herald-Zeitung, 5/1/2026:  Supply &amp; Demand</a:t>
            </a:r>
          </a:p>
        </p:txBody>
      </p:sp>
      <p:pic>
        <p:nvPicPr>
          <p:cNvPr id="5" name="Picture 4">
            <a:extLst>
              <a:ext uri="{FF2B5EF4-FFF2-40B4-BE49-F238E27FC236}">
                <a16:creationId xmlns:a16="http://schemas.microsoft.com/office/drawing/2014/main" id="{35E5FB3A-1C27-8A4D-F74E-051E3360B5CF}"/>
              </a:ext>
            </a:extLst>
          </p:cNvPr>
          <p:cNvPicPr>
            <a:picLocks noChangeAspect="1"/>
          </p:cNvPicPr>
          <p:nvPr/>
        </p:nvPicPr>
        <p:blipFill>
          <a:blip r:embed="rId2">
            <a:extLst>
              <a:ext uri="{28A0092B-C50C-407E-A947-70E740481C1C}">
                <a14:useLocalDpi xmlns:a14="http://schemas.microsoft.com/office/drawing/2010/main" val="0"/>
              </a:ext>
            </a:extLst>
          </a:blip>
          <a:srcRect t="5332" r="47779"/>
          <a:stretch>
            <a:fillRect/>
          </a:stretch>
        </p:blipFill>
        <p:spPr>
          <a:xfrm>
            <a:off x="881378" y="883863"/>
            <a:ext cx="5353167" cy="4875871"/>
          </a:xfrm>
          <a:prstGeom prst="rect">
            <a:avLst/>
          </a:prstGeom>
        </p:spPr>
      </p:pic>
      <p:pic>
        <p:nvPicPr>
          <p:cNvPr id="2" name="Picture 1">
            <a:extLst>
              <a:ext uri="{FF2B5EF4-FFF2-40B4-BE49-F238E27FC236}">
                <a16:creationId xmlns:a16="http://schemas.microsoft.com/office/drawing/2014/main" id="{ABE0596E-D8FD-8435-AD13-3F4D04E3B8B4}"/>
              </a:ext>
            </a:extLst>
          </p:cNvPr>
          <p:cNvPicPr>
            <a:picLocks noChangeAspect="1"/>
          </p:cNvPicPr>
          <p:nvPr/>
        </p:nvPicPr>
        <p:blipFill>
          <a:blip r:embed="rId2">
            <a:extLst>
              <a:ext uri="{28A0092B-C50C-407E-A947-70E740481C1C}">
                <a14:useLocalDpi xmlns:a14="http://schemas.microsoft.com/office/drawing/2010/main" val="0"/>
              </a:ext>
            </a:extLst>
          </a:blip>
          <a:srcRect l="50870" t="5332" b="78075"/>
          <a:stretch>
            <a:fillRect/>
          </a:stretch>
        </p:blipFill>
        <p:spPr>
          <a:xfrm>
            <a:off x="6096000" y="854126"/>
            <a:ext cx="5036322" cy="854601"/>
          </a:xfrm>
          <a:prstGeom prst="rect">
            <a:avLst/>
          </a:prstGeom>
        </p:spPr>
      </p:pic>
      <p:pic>
        <p:nvPicPr>
          <p:cNvPr id="8" name="Picture 7">
            <a:extLst>
              <a:ext uri="{FF2B5EF4-FFF2-40B4-BE49-F238E27FC236}">
                <a16:creationId xmlns:a16="http://schemas.microsoft.com/office/drawing/2014/main" id="{750B6035-6F18-FBC5-0B37-434C35F67188}"/>
              </a:ext>
            </a:extLst>
          </p:cNvPr>
          <p:cNvPicPr>
            <a:picLocks noChangeAspect="1"/>
          </p:cNvPicPr>
          <p:nvPr/>
        </p:nvPicPr>
        <p:blipFill>
          <a:blip r:embed="rId3"/>
          <a:srcRect t="4686"/>
          <a:stretch>
            <a:fillRect/>
          </a:stretch>
        </p:blipFill>
        <p:spPr>
          <a:xfrm>
            <a:off x="6954056" y="1738464"/>
            <a:ext cx="3797070" cy="3729417"/>
          </a:xfrm>
          <a:prstGeom prst="rect">
            <a:avLst/>
          </a:prstGeom>
        </p:spPr>
      </p:pic>
    </p:spTree>
    <p:extLst>
      <p:ext uri="{BB962C8B-B14F-4D97-AF65-F5344CB8AC3E}">
        <p14:creationId xmlns:p14="http://schemas.microsoft.com/office/powerpoint/2010/main" val="809366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8BC53D-1DAC-41EF-AB5E-7A748307C549}"/>
              </a:ext>
            </a:extLst>
          </p:cNvPr>
          <p:cNvSpPr>
            <a:spLocks noGrp="1"/>
          </p:cNvSpPr>
          <p:nvPr>
            <p:ph type="body" sz="quarter" idx="14"/>
          </p:nvPr>
        </p:nvSpPr>
        <p:spPr>
          <a:xfrm>
            <a:off x="528638" y="105805"/>
            <a:ext cx="9212261" cy="540693"/>
          </a:xfrm>
        </p:spPr>
        <p:txBody>
          <a:bodyPr/>
          <a:lstStyle/>
          <a:p>
            <a:r>
              <a:rPr lang="en-US" dirty="0"/>
              <a:t>One Water Demo: NBU’s Water Supply Portfolio</a:t>
            </a:r>
          </a:p>
        </p:txBody>
      </p:sp>
      <p:sp>
        <p:nvSpPr>
          <p:cNvPr id="4" name="Content Placeholder 3">
            <a:extLst>
              <a:ext uri="{FF2B5EF4-FFF2-40B4-BE49-F238E27FC236}">
                <a16:creationId xmlns:a16="http://schemas.microsoft.com/office/drawing/2014/main" id="{544BCB17-A327-4D66-805C-A83A710342AE}"/>
              </a:ext>
            </a:extLst>
          </p:cNvPr>
          <p:cNvSpPr txBox="1">
            <a:spLocks/>
          </p:cNvSpPr>
          <p:nvPr/>
        </p:nvSpPr>
        <p:spPr>
          <a:xfrm>
            <a:off x="146640" y="1119713"/>
            <a:ext cx="3853860" cy="438097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Arial Narrow" panose="020B0606020202030204" pitchFamily="34" charset="0"/>
                <a:cs typeface="Arial" panose="020B0604020202020204" pitchFamily="34" charset="0"/>
              </a:rPr>
              <a:t>NBU’s 5 different water sources</a:t>
            </a:r>
          </a:p>
          <a:p>
            <a:r>
              <a:rPr lang="en-US" sz="2000" dirty="0">
                <a:latin typeface="Arial Narrow" panose="020B0606020202030204" pitchFamily="34" charset="0"/>
                <a:cs typeface="Arial" panose="020B0604020202020204" pitchFamily="34" charset="0"/>
              </a:rPr>
              <a:t>Units:</a:t>
            </a:r>
          </a:p>
          <a:p>
            <a:pPr lvl="1"/>
            <a:r>
              <a:rPr lang="en-US" sz="1600" dirty="0">
                <a:latin typeface="Arial Narrow" panose="020B0606020202030204" pitchFamily="34" charset="0"/>
                <a:cs typeface="Arial" panose="020B0604020202020204" pitchFamily="34" charset="0"/>
              </a:rPr>
              <a:t>Acre-feet (ac-ft):  325,851 gallons</a:t>
            </a:r>
          </a:p>
          <a:p>
            <a:pPr lvl="1"/>
            <a:r>
              <a:rPr lang="en-US" sz="1600" dirty="0">
                <a:latin typeface="Arial Narrow" panose="020B0606020202030204" pitchFamily="34" charset="0"/>
                <a:cs typeface="Arial" panose="020B0604020202020204" pitchFamily="34" charset="0"/>
              </a:rPr>
              <a:t>Typical NB Household:  6,000 gal/month</a:t>
            </a:r>
          </a:p>
          <a:p>
            <a:pPr lvl="1"/>
            <a:r>
              <a:rPr lang="en-US" sz="1600" dirty="0">
                <a:latin typeface="Arial Narrow" panose="020B0606020202030204" pitchFamily="34" charset="0"/>
                <a:cs typeface="Arial" panose="020B0604020202020204" pitchFamily="34" charset="0"/>
              </a:rPr>
              <a:t>1,000 ac-ft = Circle &amp; Pawn</a:t>
            </a:r>
          </a:p>
          <a:p>
            <a:r>
              <a:rPr lang="en-US" sz="2000" dirty="0">
                <a:latin typeface="Arial Narrow" panose="020B0606020202030204" pitchFamily="34" charset="0"/>
                <a:cs typeface="Arial" panose="020B0604020202020204" pitchFamily="34" charset="0"/>
              </a:rPr>
              <a:t>Drought Restrictions</a:t>
            </a:r>
          </a:p>
          <a:p>
            <a:r>
              <a:rPr lang="en-US" sz="2000" dirty="0">
                <a:latin typeface="Arial Narrow" panose="020B0606020202030204" pitchFamily="34" charset="0"/>
              </a:rPr>
              <a:t>Planned Expansions</a:t>
            </a:r>
          </a:p>
          <a:p>
            <a:pPr marL="0" indent="0">
              <a:buNone/>
            </a:pPr>
            <a:endParaRPr lang="en-US" sz="2000" b="1" dirty="0">
              <a:latin typeface="Arial Narrow" panose="020B0606020202030204" pitchFamily="34" charset="0"/>
              <a:cs typeface="Arial" panose="020B0604020202020204" pitchFamily="34" charset="0"/>
            </a:endParaRPr>
          </a:p>
          <a:p>
            <a:pPr marL="0" indent="0">
              <a:buNone/>
            </a:pPr>
            <a:r>
              <a:rPr lang="en-US" sz="2000" b="1" dirty="0">
                <a:latin typeface="Arial Narrow" panose="020B0606020202030204" pitchFamily="34" charset="0"/>
                <a:cs typeface="Arial" panose="020B0604020202020204" pitchFamily="34" charset="0"/>
              </a:rPr>
              <a:t>Activities: </a:t>
            </a:r>
          </a:p>
          <a:p>
            <a:pPr marL="457200" indent="-457200">
              <a:buFont typeface="+mj-lt"/>
              <a:buAutoNum type="arabicPeriod"/>
            </a:pPr>
            <a:r>
              <a:rPr lang="en-US" sz="2000" b="1" dirty="0">
                <a:latin typeface="Arial Narrow" panose="020B0606020202030204" pitchFamily="34" charset="0"/>
              </a:rPr>
              <a:t>Annual </a:t>
            </a:r>
            <a:r>
              <a:rPr lang="en-US" sz="2000" dirty="0">
                <a:latin typeface="Arial Narrow" panose="020B0606020202030204" pitchFamily="34" charset="0"/>
              </a:rPr>
              <a:t>Current and Projected Future Demand</a:t>
            </a:r>
          </a:p>
          <a:p>
            <a:pPr marL="457200" indent="-457200">
              <a:buFont typeface="+mj-lt"/>
              <a:buAutoNum type="arabicPeriod"/>
            </a:pPr>
            <a:r>
              <a:rPr lang="en-US" sz="2000" b="1" dirty="0">
                <a:latin typeface="Arial Narrow" panose="020B0606020202030204" pitchFamily="34" charset="0"/>
              </a:rPr>
              <a:t>Daily </a:t>
            </a:r>
            <a:r>
              <a:rPr lang="en-US" sz="2000" dirty="0">
                <a:latin typeface="Arial Narrow" panose="020B0606020202030204" pitchFamily="34" charset="0"/>
              </a:rPr>
              <a:t>Capacity and Seasonal Demand</a:t>
            </a:r>
          </a:p>
        </p:txBody>
      </p:sp>
      <p:pic>
        <p:nvPicPr>
          <p:cNvPr id="10" name="Picture 9">
            <a:extLst>
              <a:ext uri="{FF2B5EF4-FFF2-40B4-BE49-F238E27FC236}">
                <a16:creationId xmlns:a16="http://schemas.microsoft.com/office/drawing/2014/main" id="{0D692FDC-F2E2-B42A-CCD6-F82167A33C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00500" y="891710"/>
            <a:ext cx="7921239" cy="5125041"/>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ABFE5217-9912-AB57-1C91-9DC297B14AD3}"/>
              </a:ext>
            </a:extLst>
          </p:cNvPr>
          <p:cNvSpPr/>
          <p:nvPr/>
        </p:nvSpPr>
        <p:spPr>
          <a:xfrm>
            <a:off x="4000500" y="1952625"/>
            <a:ext cx="7921240" cy="2714625"/>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0B5A8B9-3CC6-62BD-F5D8-865563BD5652}"/>
              </a:ext>
            </a:extLst>
          </p:cNvPr>
          <p:cNvCxnSpPr>
            <a:cxnSpLocks/>
          </p:cNvCxnSpPr>
          <p:nvPr/>
        </p:nvCxnSpPr>
        <p:spPr>
          <a:xfrm flipV="1">
            <a:off x="3505200" y="1952625"/>
            <a:ext cx="495300" cy="2333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C2ECF6B-DEC1-4697-6C32-0B7B7F185248}"/>
              </a:ext>
            </a:extLst>
          </p:cNvPr>
          <p:cNvCxnSpPr>
            <a:cxnSpLocks/>
          </p:cNvCxnSpPr>
          <p:nvPr/>
        </p:nvCxnSpPr>
        <p:spPr>
          <a:xfrm>
            <a:off x="3505200" y="4286250"/>
            <a:ext cx="495300" cy="380403"/>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7C7BCF1-D0E8-F1C9-CA65-5820A969F45D}"/>
              </a:ext>
            </a:extLst>
          </p:cNvPr>
          <p:cNvSpPr/>
          <p:nvPr/>
        </p:nvSpPr>
        <p:spPr>
          <a:xfrm>
            <a:off x="4000500" y="4971524"/>
            <a:ext cx="7921240" cy="22800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1009D48-44C0-48BE-E496-52DB7252C0EF}"/>
              </a:ext>
            </a:extLst>
          </p:cNvPr>
          <p:cNvCxnSpPr>
            <a:cxnSpLocks/>
          </p:cNvCxnSpPr>
          <p:nvPr/>
        </p:nvCxnSpPr>
        <p:spPr>
          <a:xfrm>
            <a:off x="3400425" y="4876800"/>
            <a:ext cx="600075" cy="94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552B84F-43CE-C121-6AC5-A810C7F57426}"/>
              </a:ext>
            </a:extLst>
          </p:cNvPr>
          <p:cNvCxnSpPr>
            <a:cxnSpLocks/>
          </p:cNvCxnSpPr>
          <p:nvPr/>
        </p:nvCxnSpPr>
        <p:spPr>
          <a:xfrm>
            <a:off x="3400425" y="4876203"/>
            <a:ext cx="600075" cy="3233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833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A045F7A0-5BF5-80C0-1B8B-611F4BEA02BD}"/>
              </a:ext>
            </a:extLst>
          </p:cNvPr>
          <p:cNvPicPr>
            <a:picLocks noChangeAspect="1"/>
          </p:cNvPicPr>
          <p:nvPr/>
        </p:nvPicPr>
        <p:blipFill>
          <a:blip r:embed="rId3"/>
          <a:stretch>
            <a:fillRect/>
          </a:stretch>
        </p:blipFill>
        <p:spPr>
          <a:xfrm>
            <a:off x="699283" y="5325551"/>
            <a:ext cx="1578749" cy="1029846"/>
          </a:xfrm>
          <a:prstGeom prst="rect">
            <a:avLst/>
          </a:prstGeom>
        </p:spPr>
      </p:pic>
      <p:pic>
        <p:nvPicPr>
          <p:cNvPr id="27" name="Picture 26">
            <a:extLst>
              <a:ext uri="{FF2B5EF4-FFF2-40B4-BE49-F238E27FC236}">
                <a16:creationId xmlns:a16="http://schemas.microsoft.com/office/drawing/2014/main" id="{4DC9D840-9E20-9CF8-4C98-1792D36D4168}"/>
              </a:ext>
            </a:extLst>
          </p:cNvPr>
          <p:cNvPicPr>
            <a:picLocks noChangeAspect="1"/>
          </p:cNvPicPr>
          <p:nvPr/>
        </p:nvPicPr>
        <p:blipFill>
          <a:blip r:embed="rId4"/>
          <a:stretch>
            <a:fillRect/>
          </a:stretch>
        </p:blipFill>
        <p:spPr>
          <a:xfrm>
            <a:off x="831985" y="4253287"/>
            <a:ext cx="1313345" cy="1118971"/>
          </a:xfrm>
          <a:prstGeom prst="rect">
            <a:avLst/>
          </a:prstGeom>
        </p:spPr>
      </p:pic>
      <p:pic>
        <p:nvPicPr>
          <p:cNvPr id="20" name="Picture 19">
            <a:extLst>
              <a:ext uri="{FF2B5EF4-FFF2-40B4-BE49-F238E27FC236}">
                <a16:creationId xmlns:a16="http://schemas.microsoft.com/office/drawing/2014/main" id="{C365E65D-422F-AC86-B0FD-5F870CB05EE7}"/>
              </a:ext>
            </a:extLst>
          </p:cNvPr>
          <p:cNvPicPr>
            <a:picLocks noChangeAspect="1"/>
          </p:cNvPicPr>
          <p:nvPr/>
        </p:nvPicPr>
        <p:blipFill>
          <a:blip r:embed="rId5"/>
          <a:stretch>
            <a:fillRect/>
          </a:stretch>
        </p:blipFill>
        <p:spPr>
          <a:xfrm>
            <a:off x="768175" y="3088372"/>
            <a:ext cx="1440964" cy="1207610"/>
          </a:xfrm>
          <a:prstGeom prst="rect">
            <a:avLst/>
          </a:prstGeom>
        </p:spPr>
      </p:pic>
      <p:pic>
        <p:nvPicPr>
          <p:cNvPr id="16" name="Picture 15">
            <a:extLst>
              <a:ext uri="{FF2B5EF4-FFF2-40B4-BE49-F238E27FC236}">
                <a16:creationId xmlns:a16="http://schemas.microsoft.com/office/drawing/2014/main" id="{DB625D20-A829-278F-10C7-E6B882F9AC59}"/>
              </a:ext>
            </a:extLst>
          </p:cNvPr>
          <p:cNvPicPr>
            <a:picLocks noChangeAspect="1"/>
          </p:cNvPicPr>
          <p:nvPr/>
        </p:nvPicPr>
        <p:blipFill>
          <a:blip r:embed="rId6"/>
          <a:stretch>
            <a:fillRect/>
          </a:stretch>
        </p:blipFill>
        <p:spPr>
          <a:xfrm>
            <a:off x="68434" y="1757589"/>
            <a:ext cx="2840447" cy="1337376"/>
          </a:xfrm>
          <a:prstGeom prst="rect">
            <a:avLst/>
          </a:prstGeom>
        </p:spPr>
      </p:pic>
      <p:pic>
        <p:nvPicPr>
          <p:cNvPr id="12" name="Picture 11">
            <a:extLst>
              <a:ext uri="{FF2B5EF4-FFF2-40B4-BE49-F238E27FC236}">
                <a16:creationId xmlns:a16="http://schemas.microsoft.com/office/drawing/2014/main" id="{5E17B3DE-9BC1-D714-A09F-5DFA4CD72515}"/>
              </a:ext>
            </a:extLst>
          </p:cNvPr>
          <p:cNvPicPr>
            <a:picLocks noChangeAspect="1"/>
          </p:cNvPicPr>
          <p:nvPr/>
        </p:nvPicPr>
        <p:blipFill>
          <a:blip r:embed="rId7">
            <a:extLst>
              <a:ext uri="{28A0092B-C50C-407E-A947-70E740481C1C}">
                <a14:useLocalDpi xmlns:a14="http://schemas.microsoft.com/office/drawing/2010/main" val="0"/>
              </a:ext>
            </a:extLst>
          </a:blip>
          <a:srcRect t="5774" b="5774"/>
          <a:stretch/>
        </p:blipFill>
        <p:spPr>
          <a:xfrm>
            <a:off x="782636" y="836510"/>
            <a:ext cx="1440964" cy="1028389"/>
          </a:xfrm>
          <a:prstGeom prst="rect">
            <a:avLst/>
          </a:prstGeom>
        </p:spPr>
      </p:pic>
      <p:sp>
        <p:nvSpPr>
          <p:cNvPr id="3" name="Text Placeholder 2">
            <a:extLst>
              <a:ext uri="{FF2B5EF4-FFF2-40B4-BE49-F238E27FC236}">
                <a16:creationId xmlns:a16="http://schemas.microsoft.com/office/drawing/2014/main" id="{73DE4149-C533-8C97-7F14-5B738E9A6B73}"/>
              </a:ext>
            </a:extLst>
          </p:cNvPr>
          <p:cNvSpPr>
            <a:spLocks noGrp="1"/>
          </p:cNvSpPr>
          <p:nvPr>
            <p:ph type="body" sz="quarter" idx="14"/>
          </p:nvPr>
        </p:nvSpPr>
        <p:spPr/>
        <p:txBody>
          <a:bodyPr/>
          <a:lstStyle/>
          <a:p>
            <a:r>
              <a:rPr lang="en-US" dirty="0"/>
              <a:t>Water Supply Timeline &amp; Locations</a:t>
            </a:r>
          </a:p>
        </p:txBody>
      </p:sp>
      <p:pic>
        <p:nvPicPr>
          <p:cNvPr id="9" name="Picture 8">
            <a:extLst>
              <a:ext uri="{FF2B5EF4-FFF2-40B4-BE49-F238E27FC236}">
                <a16:creationId xmlns:a16="http://schemas.microsoft.com/office/drawing/2014/main" id="{198ECDA1-D23C-2D27-BD34-413F1AD0DD11}"/>
              </a:ext>
            </a:extLst>
          </p:cNvPr>
          <p:cNvPicPr>
            <a:picLocks noChangeAspect="1"/>
          </p:cNvPicPr>
          <p:nvPr/>
        </p:nvPicPr>
        <p:blipFill>
          <a:blip r:embed="rId8">
            <a:extLst>
              <a:ext uri="{28A0092B-C50C-407E-A947-70E740481C1C}">
                <a14:useLocalDpi xmlns:a14="http://schemas.microsoft.com/office/drawing/2010/main" val="0"/>
              </a:ext>
            </a:extLst>
          </a:blip>
          <a:srcRect t="1672" b="1672"/>
          <a:stretch/>
        </p:blipFill>
        <p:spPr>
          <a:xfrm>
            <a:off x="2908880" y="759124"/>
            <a:ext cx="8165782" cy="6105697"/>
          </a:xfrm>
          <a:prstGeom prst="rect">
            <a:avLst/>
          </a:prstGeom>
        </p:spPr>
      </p:pic>
      <p:cxnSp>
        <p:nvCxnSpPr>
          <p:cNvPr id="10" name="Straight Arrow Connector 9">
            <a:extLst>
              <a:ext uri="{FF2B5EF4-FFF2-40B4-BE49-F238E27FC236}">
                <a16:creationId xmlns:a16="http://schemas.microsoft.com/office/drawing/2014/main" id="{245402D0-8E6F-2F08-6A71-29A483E23BC2}"/>
              </a:ext>
            </a:extLst>
          </p:cNvPr>
          <p:cNvCxnSpPr>
            <a:cxnSpLocks/>
          </p:cNvCxnSpPr>
          <p:nvPr/>
        </p:nvCxnSpPr>
        <p:spPr>
          <a:xfrm>
            <a:off x="2354850" y="1195198"/>
            <a:ext cx="2888663" cy="2733450"/>
          </a:xfrm>
          <a:prstGeom prst="straightConnector1">
            <a:avLst/>
          </a:prstGeom>
          <a:ln w="57150">
            <a:solidFill>
              <a:srgbClr val="1F5AA9"/>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22A5868-8BFA-335E-431C-DDE7FA2A9366}"/>
              </a:ext>
            </a:extLst>
          </p:cNvPr>
          <p:cNvCxnSpPr>
            <a:cxnSpLocks/>
          </p:cNvCxnSpPr>
          <p:nvPr/>
        </p:nvCxnSpPr>
        <p:spPr>
          <a:xfrm>
            <a:off x="2366923" y="1195198"/>
            <a:ext cx="2682877" cy="2855870"/>
          </a:xfrm>
          <a:prstGeom prst="straightConnector1">
            <a:avLst/>
          </a:prstGeom>
          <a:ln w="57150">
            <a:solidFill>
              <a:srgbClr val="1F5AA9"/>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7E5E40E-4998-09C4-60F0-3E126C516B37}"/>
              </a:ext>
            </a:extLst>
          </p:cNvPr>
          <p:cNvCxnSpPr>
            <a:cxnSpLocks/>
          </p:cNvCxnSpPr>
          <p:nvPr/>
        </p:nvCxnSpPr>
        <p:spPr>
          <a:xfrm>
            <a:off x="2289445" y="3446686"/>
            <a:ext cx="1996805" cy="353789"/>
          </a:xfrm>
          <a:prstGeom prst="straightConnector1">
            <a:avLst/>
          </a:prstGeom>
          <a:ln w="57150">
            <a:solidFill>
              <a:srgbClr val="EC7024"/>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4CB6443-8C5E-7B9F-AD74-D6CEA7CA0CE7}"/>
              </a:ext>
            </a:extLst>
          </p:cNvPr>
          <p:cNvCxnSpPr>
            <a:cxnSpLocks/>
          </p:cNvCxnSpPr>
          <p:nvPr/>
        </p:nvCxnSpPr>
        <p:spPr>
          <a:xfrm>
            <a:off x="2289445" y="3446686"/>
            <a:ext cx="2511155" cy="653288"/>
          </a:xfrm>
          <a:prstGeom prst="straightConnector1">
            <a:avLst/>
          </a:prstGeom>
          <a:ln w="57150">
            <a:solidFill>
              <a:srgbClr val="EC702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2AD3337-076E-82C1-5AAC-788F372C81FE}"/>
              </a:ext>
            </a:extLst>
          </p:cNvPr>
          <p:cNvCxnSpPr>
            <a:cxnSpLocks/>
          </p:cNvCxnSpPr>
          <p:nvPr/>
        </p:nvCxnSpPr>
        <p:spPr>
          <a:xfrm>
            <a:off x="2842591" y="2231569"/>
            <a:ext cx="2511155" cy="1819499"/>
          </a:xfrm>
          <a:prstGeom prst="straightConnector1">
            <a:avLst/>
          </a:prstGeom>
          <a:ln w="57150">
            <a:solidFill>
              <a:srgbClr val="CA2027"/>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75463BD-8E64-9212-A060-EBFD559926AC}"/>
              </a:ext>
            </a:extLst>
          </p:cNvPr>
          <p:cNvCxnSpPr>
            <a:cxnSpLocks/>
          </p:cNvCxnSpPr>
          <p:nvPr/>
        </p:nvCxnSpPr>
        <p:spPr>
          <a:xfrm>
            <a:off x="1893569" y="4513358"/>
            <a:ext cx="3349944" cy="234139"/>
          </a:xfrm>
          <a:prstGeom prst="straightConnector1">
            <a:avLst/>
          </a:prstGeom>
          <a:ln w="57150">
            <a:solidFill>
              <a:srgbClr val="24A94A"/>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97B705E-DE96-2B60-3C30-9D1EB1DD7FCF}"/>
              </a:ext>
            </a:extLst>
          </p:cNvPr>
          <p:cNvCxnSpPr>
            <a:cxnSpLocks/>
          </p:cNvCxnSpPr>
          <p:nvPr/>
        </p:nvCxnSpPr>
        <p:spPr>
          <a:xfrm flipV="1">
            <a:off x="2120007" y="3624358"/>
            <a:ext cx="8446393" cy="2038444"/>
          </a:xfrm>
          <a:prstGeom prst="straightConnector1">
            <a:avLst/>
          </a:prstGeom>
          <a:ln w="57150">
            <a:solidFill>
              <a:srgbClr val="9ECAE8"/>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7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22" presetClass="entr" presetSubtype="8"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08C864-E598-45D8-8858-D56C1EB8E9A0}"/>
              </a:ext>
            </a:extLst>
          </p:cNvPr>
          <p:cNvSpPr>
            <a:spLocks noGrp="1"/>
          </p:cNvSpPr>
          <p:nvPr>
            <p:ph type="body" sz="quarter" idx="14"/>
          </p:nvPr>
        </p:nvSpPr>
        <p:spPr/>
        <p:txBody>
          <a:bodyPr/>
          <a:lstStyle/>
          <a:p>
            <a:r>
              <a:rPr lang="en-US" dirty="0"/>
              <a:t>Projected 50-year Supply and Demand</a:t>
            </a:r>
          </a:p>
        </p:txBody>
      </p:sp>
      <p:pic>
        <p:nvPicPr>
          <p:cNvPr id="2" name="Picture 1">
            <a:extLst>
              <a:ext uri="{FF2B5EF4-FFF2-40B4-BE49-F238E27FC236}">
                <a16:creationId xmlns:a16="http://schemas.microsoft.com/office/drawing/2014/main" id="{BE8D422E-55F8-4D41-AAA9-525E08209B8D}"/>
              </a:ext>
            </a:extLst>
          </p:cNvPr>
          <p:cNvPicPr>
            <a:picLocks noChangeAspect="1"/>
          </p:cNvPicPr>
          <p:nvPr/>
        </p:nvPicPr>
        <p:blipFill rotWithShape="1">
          <a:blip r:embed="rId3"/>
          <a:srcRect t="18414" r="1822"/>
          <a:stretch/>
        </p:blipFill>
        <p:spPr>
          <a:xfrm>
            <a:off x="66671" y="1712438"/>
            <a:ext cx="8934451" cy="4107584"/>
          </a:xfrm>
          <a:prstGeom prst="rect">
            <a:avLst/>
          </a:prstGeom>
        </p:spPr>
      </p:pic>
      <p:pic>
        <p:nvPicPr>
          <p:cNvPr id="6" name="Picture 5">
            <a:extLst>
              <a:ext uri="{FF2B5EF4-FFF2-40B4-BE49-F238E27FC236}">
                <a16:creationId xmlns:a16="http://schemas.microsoft.com/office/drawing/2014/main" id="{23B04F48-C1F0-4E75-872D-A15E3B6B98A7}"/>
              </a:ext>
            </a:extLst>
          </p:cNvPr>
          <p:cNvPicPr>
            <a:picLocks noChangeAspect="1"/>
          </p:cNvPicPr>
          <p:nvPr/>
        </p:nvPicPr>
        <p:blipFill rotWithShape="1">
          <a:blip r:embed="rId4"/>
          <a:srcRect t="17336"/>
          <a:stretch/>
        </p:blipFill>
        <p:spPr>
          <a:xfrm>
            <a:off x="1814521" y="773458"/>
            <a:ext cx="6537100" cy="1084984"/>
          </a:xfrm>
          <a:prstGeom prst="rect">
            <a:avLst/>
          </a:prstGeom>
        </p:spPr>
      </p:pic>
      <p:sp>
        <p:nvSpPr>
          <p:cNvPr id="7" name="Rectangle 6">
            <a:extLst>
              <a:ext uri="{FF2B5EF4-FFF2-40B4-BE49-F238E27FC236}">
                <a16:creationId xmlns:a16="http://schemas.microsoft.com/office/drawing/2014/main" id="{E4E5F931-DC5C-4C80-A21F-F897EC054037}"/>
              </a:ext>
            </a:extLst>
          </p:cNvPr>
          <p:cNvSpPr/>
          <p:nvPr/>
        </p:nvSpPr>
        <p:spPr>
          <a:xfrm>
            <a:off x="6410326" y="5820022"/>
            <a:ext cx="5362576" cy="307777"/>
          </a:xfrm>
          <a:prstGeom prst="rect">
            <a:avLst/>
          </a:prstGeom>
        </p:spPr>
        <p:txBody>
          <a:bodyPr wrap="square">
            <a:spAutoFit/>
          </a:bodyPr>
          <a:lstStyle/>
          <a:p>
            <a:r>
              <a:rPr lang="en-US" sz="1400" dirty="0">
                <a:hlinkClick r:id="rId5"/>
              </a:rPr>
              <a:t>https://www.nbutexas.com/planning-for-the-future-of-new-braunfels/</a:t>
            </a:r>
            <a:r>
              <a:rPr lang="en-US" sz="1400" dirty="0"/>
              <a:t> </a:t>
            </a:r>
          </a:p>
        </p:txBody>
      </p:sp>
      <p:pic>
        <p:nvPicPr>
          <p:cNvPr id="8" name="Picture 7">
            <a:extLst>
              <a:ext uri="{FF2B5EF4-FFF2-40B4-BE49-F238E27FC236}">
                <a16:creationId xmlns:a16="http://schemas.microsoft.com/office/drawing/2014/main" id="{55DD9DFB-1AF7-4EFB-93EC-B06AF3029D62}"/>
              </a:ext>
            </a:extLst>
          </p:cNvPr>
          <p:cNvPicPr>
            <a:picLocks noChangeAspect="1"/>
          </p:cNvPicPr>
          <p:nvPr/>
        </p:nvPicPr>
        <p:blipFill rotWithShape="1">
          <a:blip r:embed="rId3"/>
          <a:srcRect l="15659" t="5178" r="49644" b="83823"/>
          <a:stretch/>
        </p:blipFill>
        <p:spPr>
          <a:xfrm>
            <a:off x="9036846" y="2264735"/>
            <a:ext cx="3157538" cy="553755"/>
          </a:xfrm>
          <a:prstGeom prst="rect">
            <a:avLst/>
          </a:prstGeom>
        </p:spPr>
      </p:pic>
      <p:pic>
        <p:nvPicPr>
          <p:cNvPr id="9" name="Picture 8">
            <a:extLst>
              <a:ext uri="{FF2B5EF4-FFF2-40B4-BE49-F238E27FC236}">
                <a16:creationId xmlns:a16="http://schemas.microsoft.com/office/drawing/2014/main" id="{15AD86E5-C193-44DC-8B75-9C87749E53BD}"/>
              </a:ext>
            </a:extLst>
          </p:cNvPr>
          <p:cNvPicPr>
            <a:picLocks noChangeAspect="1"/>
          </p:cNvPicPr>
          <p:nvPr/>
        </p:nvPicPr>
        <p:blipFill rotWithShape="1">
          <a:blip r:embed="rId3"/>
          <a:srcRect l="59934" t="5178" r="10236" b="81674"/>
          <a:stretch/>
        </p:blipFill>
        <p:spPr>
          <a:xfrm>
            <a:off x="9036846" y="2909024"/>
            <a:ext cx="2714625" cy="661961"/>
          </a:xfrm>
          <a:prstGeom prst="rect">
            <a:avLst/>
          </a:prstGeom>
        </p:spPr>
      </p:pic>
      <p:pic>
        <p:nvPicPr>
          <p:cNvPr id="10" name="Picture 9">
            <a:extLst>
              <a:ext uri="{FF2B5EF4-FFF2-40B4-BE49-F238E27FC236}">
                <a16:creationId xmlns:a16="http://schemas.microsoft.com/office/drawing/2014/main" id="{8A6C6B00-7D85-4F41-9F7B-68143AE49876}"/>
              </a:ext>
            </a:extLst>
          </p:cNvPr>
          <p:cNvPicPr>
            <a:picLocks noChangeAspect="1"/>
          </p:cNvPicPr>
          <p:nvPr/>
        </p:nvPicPr>
        <p:blipFill rotWithShape="1">
          <a:blip r:embed="rId3"/>
          <a:srcRect l="15659" t="15240" r="49644" b="78318"/>
          <a:stretch/>
        </p:blipFill>
        <p:spPr>
          <a:xfrm>
            <a:off x="9091614" y="3554401"/>
            <a:ext cx="3157538" cy="324308"/>
          </a:xfrm>
          <a:prstGeom prst="rect">
            <a:avLst/>
          </a:prstGeom>
        </p:spPr>
      </p:pic>
    </p:spTree>
    <p:extLst>
      <p:ext uri="{BB962C8B-B14F-4D97-AF65-F5344CB8AC3E}">
        <p14:creationId xmlns:p14="http://schemas.microsoft.com/office/powerpoint/2010/main" val="286333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D25A52-80EB-45CA-1523-E1C30EF87BCB}"/>
              </a:ext>
            </a:extLst>
          </p:cNvPr>
          <p:cNvPicPr>
            <a:picLocks noChangeAspect="1"/>
          </p:cNvPicPr>
          <p:nvPr/>
        </p:nvPicPr>
        <p:blipFill>
          <a:blip r:embed="rId2">
            <a:extLst>
              <a:ext uri="{28A0092B-C50C-407E-A947-70E740481C1C}">
                <a14:useLocalDpi xmlns:a14="http://schemas.microsoft.com/office/drawing/2010/main" val="0"/>
              </a:ext>
            </a:extLst>
          </a:blip>
          <a:srcRect l="-191" t="420" r="-626" b="15518"/>
          <a:stretch>
            <a:fillRect/>
          </a:stretch>
        </p:blipFill>
        <p:spPr>
          <a:xfrm>
            <a:off x="-20178" y="119741"/>
            <a:ext cx="12288378" cy="6629400"/>
          </a:xfrm>
          <a:prstGeom prst="rect">
            <a:avLst/>
          </a:prstGeom>
        </p:spPr>
      </p:pic>
      <p:sp>
        <p:nvSpPr>
          <p:cNvPr id="6" name="Oval 5">
            <a:extLst>
              <a:ext uri="{FF2B5EF4-FFF2-40B4-BE49-F238E27FC236}">
                <a16:creationId xmlns:a16="http://schemas.microsoft.com/office/drawing/2014/main" id="{F06BBB2F-5435-44B8-F2EF-18B61EE70C4F}"/>
              </a:ext>
            </a:extLst>
          </p:cNvPr>
          <p:cNvSpPr/>
          <p:nvPr/>
        </p:nvSpPr>
        <p:spPr>
          <a:xfrm>
            <a:off x="211563" y="1113183"/>
            <a:ext cx="3021495" cy="725142"/>
          </a:xfrm>
          <a:prstGeom prst="ellipse">
            <a:avLst/>
          </a:prstGeom>
          <a:noFill/>
          <a:ln w="571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2B22EC1-8049-76C5-D6FE-CF06F5AEE574}"/>
              </a:ext>
            </a:extLst>
          </p:cNvPr>
          <p:cNvSpPr/>
          <p:nvPr/>
        </p:nvSpPr>
        <p:spPr>
          <a:xfrm>
            <a:off x="8098971" y="165683"/>
            <a:ext cx="3962400" cy="78954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Pawn outline">
            <a:extLst>
              <a:ext uri="{FF2B5EF4-FFF2-40B4-BE49-F238E27FC236}">
                <a16:creationId xmlns:a16="http://schemas.microsoft.com/office/drawing/2014/main" id="{9F7918AA-F736-E78A-3FC8-B63AA2658F5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938657" y="130627"/>
            <a:ext cx="914400" cy="914400"/>
          </a:xfrm>
          <a:prstGeom prst="rect">
            <a:avLst/>
          </a:prstGeom>
        </p:spPr>
      </p:pic>
      <p:sp>
        <p:nvSpPr>
          <p:cNvPr id="10" name="TextBox 9">
            <a:extLst>
              <a:ext uri="{FF2B5EF4-FFF2-40B4-BE49-F238E27FC236}">
                <a16:creationId xmlns:a16="http://schemas.microsoft.com/office/drawing/2014/main" id="{3B619C41-8281-F596-A75F-68FD9A2DADA1}"/>
              </a:ext>
            </a:extLst>
          </p:cNvPr>
          <p:cNvSpPr txBox="1"/>
          <p:nvPr/>
        </p:nvSpPr>
        <p:spPr>
          <a:xfrm>
            <a:off x="9280071" y="135423"/>
            <a:ext cx="914400" cy="923330"/>
          </a:xfrm>
          <a:prstGeom prst="rect">
            <a:avLst/>
          </a:prstGeom>
          <a:noFill/>
        </p:spPr>
        <p:txBody>
          <a:bodyPr wrap="square" rtlCol="0">
            <a:spAutoFit/>
          </a:bodyPr>
          <a:lstStyle/>
          <a:p>
            <a:r>
              <a:rPr lang="en-US" sz="5400" b="1" dirty="0"/>
              <a:t>17 </a:t>
            </a:r>
          </a:p>
        </p:txBody>
      </p:sp>
    </p:spTree>
    <p:extLst>
      <p:ext uri="{BB962C8B-B14F-4D97-AF65-F5344CB8AC3E}">
        <p14:creationId xmlns:p14="http://schemas.microsoft.com/office/powerpoint/2010/main" val="241652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ne Water PP Theme">
  <a:themeElements>
    <a:clrScheme name="Custom 1">
      <a:dk1>
        <a:sysClr val="windowText" lastClr="000000"/>
      </a:dk1>
      <a:lt1>
        <a:sysClr val="window" lastClr="FFFFFF"/>
      </a:lt1>
      <a:dk2>
        <a:srgbClr val="123155"/>
      </a:dk2>
      <a:lt2>
        <a:srgbClr val="F4F1EA"/>
      </a:lt2>
      <a:accent1>
        <a:srgbClr val="123155"/>
      </a:accent1>
      <a:accent2>
        <a:srgbClr val="F2B957"/>
      </a:accent2>
      <a:accent3>
        <a:srgbClr val="6D6E71"/>
      </a:accent3>
      <a:accent4>
        <a:srgbClr val="89A86E"/>
      </a:accent4>
      <a:accent5>
        <a:srgbClr val="9ECAE6"/>
      </a:accent5>
      <a:accent6>
        <a:srgbClr val="89A86E"/>
      </a:accent6>
      <a:hlink>
        <a:srgbClr val="2D5EA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e Water PP Theme" id="{090523F9-9E4B-43C0-A9A9-5819B2C43CFB}" vid="{88D1E95B-D8D0-43D9-9066-BC63265B1B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One Water PP Theme</Template>
  <TotalTime>4914</TotalTime>
  <Words>642</Words>
  <Application>Microsoft Office PowerPoint</Application>
  <PresentationFormat>Widescreen</PresentationFormat>
  <Paragraphs>103</Paragraphs>
  <Slides>21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Narrow</vt:lpstr>
      <vt:lpstr>Calibri</vt:lpstr>
      <vt:lpstr>Montserrat</vt:lpstr>
      <vt:lpstr>Prompt</vt:lpstr>
      <vt:lpstr>Roboto</vt:lpstr>
      <vt:lpstr>Roboto Black</vt:lpstr>
      <vt:lpstr>One Water PP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Alejandra Leon</cp:lastModifiedBy>
  <cp:revision>154</cp:revision>
  <cp:lastPrinted>2025-07-23T21:20:46Z</cp:lastPrinted>
  <dcterms:created xsi:type="dcterms:W3CDTF">2024-07-27T19:59:52Z</dcterms:created>
  <dcterms:modified xsi:type="dcterms:W3CDTF">2026-05-20T16:47:01Z</dcterms:modified>
</cp:coreProperties>
</file>