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1205" r:id="rId2"/>
    <p:sldId id="1206" r:id="rId3"/>
    <p:sldId id="1109" r:id="rId4"/>
    <p:sldId id="1195" r:id="rId5"/>
    <p:sldId id="1196" r:id="rId6"/>
    <p:sldId id="1185" r:id="rId7"/>
    <p:sldId id="1186" r:id="rId8"/>
    <p:sldId id="1187" r:id="rId9"/>
    <p:sldId id="1191" r:id="rId10"/>
    <p:sldId id="1193" r:id="rId11"/>
    <p:sldId id="1201" r:id="rId12"/>
    <p:sldId id="1202" r:id="rId13"/>
    <p:sldId id="1203" r:id="rId14"/>
    <p:sldId id="1190" r:id="rId15"/>
    <p:sldId id="1194" r:id="rId16"/>
    <p:sldId id="1204" r:id="rId17"/>
    <p:sldId id="1055" r:id="rId18"/>
    <p:sldId id="1139" r:id="rId19"/>
    <p:sldId id="1162" r:id="rId20"/>
    <p:sldId id="342" r:id="rId21"/>
    <p:sldId id="1142" r:id="rId22"/>
    <p:sldId id="1143" r:id="rId23"/>
    <p:sldId id="1144" r:id="rId24"/>
    <p:sldId id="1146" r:id="rId25"/>
    <p:sldId id="1145" r:id="rId26"/>
    <p:sldId id="1147" r:id="rId27"/>
    <p:sldId id="1149" r:id="rId28"/>
    <p:sldId id="1150" r:id="rId29"/>
    <p:sldId id="1152" r:id="rId30"/>
    <p:sldId id="1151" r:id="rId31"/>
    <p:sldId id="1163" r:id="rId32"/>
    <p:sldId id="1056" r:id="rId33"/>
    <p:sldId id="1153" r:id="rId34"/>
    <p:sldId id="1154" r:id="rId35"/>
    <p:sldId id="1155" r:id="rId36"/>
    <p:sldId id="1141" r:id="rId37"/>
    <p:sldId id="330" r:id="rId38"/>
    <p:sldId id="1156" r:id="rId39"/>
    <p:sldId id="256" r:id="rId40"/>
    <p:sldId id="28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7DD808-AFD9-824D-D33F-C346D588CFD3}" name="Valeria Alvarez" initials="VA" userId="S::valeria.alvarez@utsa.edu::a32a7a07-545b-409d-991a-d0d5066390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66CC"/>
    <a:srgbClr val="EC7A08"/>
    <a:srgbClr val="124559"/>
    <a:srgbClr val="215E99"/>
    <a:srgbClr val="70AE6E"/>
    <a:srgbClr val="1700A4"/>
    <a:srgbClr val="161CFE"/>
    <a:srgbClr val="B81010"/>
    <a:srgbClr val="E55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CBCBE-009F-4F4E-8D67-C8189286ED2B}" v="63" dt="2024-11-07T13:45:50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Alvarez" userId="a32a7a07-545b-409d-991a-d0d50663901a" providerId="ADAL" clId="{F67CBCBE-009F-4F4E-8D67-C8189286ED2B}"/>
    <pc:docChg chg="undo custSel addSld delSld modSld sldOrd">
      <pc:chgData name="Valeria Alvarez" userId="a32a7a07-545b-409d-991a-d0d50663901a" providerId="ADAL" clId="{F67CBCBE-009F-4F4E-8D67-C8189286ED2B}" dt="2024-11-07T14:45:57.744" v="6951" actId="20577"/>
      <pc:docMkLst>
        <pc:docMk/>
      </pc:docMkLst>
      <pc:sldChg chg="modSp add del mod">
        <pc:chgData name="Valeria Alvarez" userId="a32a7a07-545b-409d-991a-d0d50663901a" providerId="ADAL" clId="{F67CBCBE-009F-4F4E-8D67-C8189286ED2B}" dt="2024-10-24T15:35:48.475" v="3" actId="2696"/>
        <pc:sldMkLst>
          <pc:docMk/>
          <pc:sldMk cId="3116215249" sldId="256"/>
        </pc:sldMkLst>
        <pc:spChg chg="mod">
          <ac:chgData name="Valeria Alvarez" userId="a32a7a07-545b-409d-991a-d0d50663901a" providerId="ADAL" clId="{F67CBCBE-009F-4F4E-8D67-C8189286ED2B}" dt="2024-10-24T15:35:25.221" v="1" actId="27636"/>
          <ac:spMkLst>
            <pc:docMk/>
            <pc:sldMk cId="3116215249" sldId="256"/>
            <ac:spMk id="2" creationId="{DFC48A41-452A-048E-452A-71DD09D8E419}"/>
          </ac:spMkLst>
        </pc:spChg>
      </pc:sldChg>
      <pc:sldChg chg="addSp delSp modSp mod ord">
        <pc:chgData name="Valeria Alvarez" userId="a32a7a07-545b-409d-991a-d0d50663901a" providerId="ADAL" clId="{F67CBCBE-009F-4F4E-8D67-C8189286ED2B}" dt="2024-11-01T19:39:45.296" v="1837" actId="27636"/>
        <pc:sldMkLst>
          <pc:docMk/>
          <pc:sldMk cId="4045524633" sldId="257"/>
        </pc:sldMkLst>
        <pc:spChg chg="mod">
          <ac:chgData name="Valeria Alvarez" userId="a32a7a07-545b-409d-991a-d0d50663901a" providerId="ADAL" clId="{F67CBCBE-009F-4F4E-8D67-C8189286ED2B}" dt="2024-11-01T19:39:32.867" v="1825" actId="20577"/>
          <ac:spMkLst>
            <pc:docMk/>
            <pc:sldMk cId="4045524633" sldId="257"/>
            <ac:spMk id="2" creationId="{1F8105EA-BF88-4B39-11DB-6A34010864F1}"/>
          </ac:spMkLst>
        </pc:spChg>
        <pc:spChg chg="del">
          <ac:chgData name="Valeria Alvarez" userId="a32a7a07-545b-409d-991a-d0d50663901a" providerId="ADAL" clId="{F67CBCBE-009F-4F4E-8D67-C8189286ED2B}" dt="2024-11-01T19:39:10.747" v="1791" actId="478"/>
          <ac:spMkLst>
            <pc:docMk/>
            <pc:sldMk cId="4045524633" sldId="257"/>
            <ac:spMk id="3" creationId="{7C3ED061-7849-72EB-324F-B2DC31996487}"/>
          </ac:spMkLst>
        </pc:spChg>
        <pc:spChg chg="mod">
          <ac:chgData name="Valeria Alvarez" userId="a32a7a07-545b-409d-991a-d0d50663901a" providerId="ADAL" clId="{F67CBCBE-009F-4F4E-8D67-C8189286ED2B}" dt="2024-11-01T19:39:45.296" v="1837" actId="27636"/>
          <ac:spMkLst>
            <pc:docMk/>
            <pc:sldMk cId="4045524633" sldId="257"/>
            <ac:spMk id="4" creationId="{E8F65226-BF7A-DC1F-A5CF-243211B67785}"/>
          </ac:spMkLst>
        </pc:spChg>
        <pc:spChg chg="del">
          <ac:chgData name="Valeria Alvarez" userId="a32a7a07-545b-409d-991a-d0d50663901a" providerId="ADAL" clId="{F67CBCBE-009F-4F4E-8D67-C8189286ED2B}" dt="2024-11-01T19:39:12.810" v="1792" actId="478"/>
          <ac:spMkLst>
            <pc:docMk/>
            <pc:sldMk cId="4045524633" sldId="257"/>
            <ac:spMk id="5" creationId="{3BCE269A-6BF6-CB86-0598-0447BCDD2324}"/>
          </ac:spMkLst>
        </pc:spChg>
        <pc:spChg chg="add mod">
          <ac:chgData name="Valeria Alvarez" userId="a32a7a07-545b-409d-991a-d0d50663901a" providerId="ADAL" clId="{F67CBCBE-009F-4F4E-8D67-C8189286ED2B}" dt="2024-11-01T19:39:12.810" v="1792" actId="478"/>
          <ac:spMkLst>
            <pc:docMk/>
            <pc:sldMk cId="4045524633" sldId="257"/>
            <ac:spMk id="8" creationId="{F8FB42BC-ABEE-7E99-3342-4AAABC3934BA}"/>
          </ac:spMkLst>
        </pc:spChg>
        <pc:picChg chg="del">
          <ac:chgData name="Valeria Alvarez" userId="a32a7a07-545b-409d-991a-d0d50663901a" providerId="ADAL" clId="{F67CBCBE-009F-4F4E-8D67-C8189286ED2B}" dt="2024-11-01T19:39:08.821" v="1790" actId="478"/>
          <ac:picMkLst>
            <pc:docMk/>
            <pc:sldMk cId="4045524633" sldId="257"/>
            <ac:picMk id="6" creationId="{8CD21AC8-27EC-FB05-80F7-406AF7C65C45}"/>
          </ac:picMkLst>
        </pc:picChg>
      </pc:sldChg>
      <pc:sldChg chg="add del">
        <pc:chgData name="Valeria Alvarez" userId="a32a7a07-545b-409d-991a-d0d50663901a" providerId="ADAL" clId="{F67CBCBE-009F-4F4E-8D67-C8189286ED2B}" dt="2024-10-29T15:23:42.167" v="172" actId="47"/>
        <pc:sldMkLst>
          <pc:docMk/>
          <pc:sldMk cId="2148171192" sldId="258"/>
        </pc:sldMkLst>
      </pc:sldChg>
      <pc:sldChg chg="add del">
        <pc:chgData name="Valeria Alvarez" userId="a32a7a07-545b-409d-991a-d0d50663901a" providerId="ADAL" clId="{F67CBCBE-009F-4F4E-8D67-C8189286ED2B}" dt="2024-10-29T21:12:13.347" v="1583" actId="47"/>
        <pc:sldMkLst>
          <pc:docMk/>
          <pc:sldMk cId="1466350665" sldId="264"/>
        </pc:sldMkLst>
      </pc:sldChg>
      <pc:sldChg chg="add del">
        <pc:chgData name="Valeria Alvarez" userId="a32a7a07-545b-409d-991a-d0d50663901a" providerId="ADAL" clId="{F67CBCBE-009F-4F4E-8D67-C8189286ED2B}" dt="2024-11-01T20:04:43.884" v="2480" actId="47"/>
        <pc:sldMkLst>
          <pc:docMk/>
          <pc:sldMk cId="1432201329" sldId="267"/>
        </pc:sldMkLst>
      </pc:sldChg>
      <pc:sldChg chg="add del">
        <pc:chgData name="Valeria Alvarez" userId="a32a7a07-545b-409d-991a-d0d50663901a" providerId="ADAL" clId="{F67CBCBE-009F-4F4E-8D67-C8189286ED2B}" dt="2024-11-01T20:04:43.354" v="2479" actId="47"/>
        <pc:sldMkLst>
          <pc:docMk/>
          <pc:sldMk cId="3934047916" sldId="268"/>
        </pc:sldMkLst>
      </pc:sldChg>
      <pc:sldChg chg="add del">
        <pc:chgData name="Valeria Alvarez" userId="a32a7a07-545b-409d-991a-d0d50663901a" providerId="ADAL" clId="{F67CBCBE-009F-4F4E-8D67-C8189286ED2B}" dt="2024-11-01T20:08:05.154" v="2652" actId="47"/>
        <pc:sldMkLst>
          <pc:docMk/>
          <pc:sldMk cId="551344834" sldId="270"/>
        </pc:sldMkLst>
      </pc:sldChg>
      <pc:sldChg chg="add del">
        <pc:chgData name="Valeria Alvarez" userId="a32a7a07-545b-409d-991a-d0d50663901a" providerId="ADAL" clId="{F67CBCBE-009F-4F4E-8D67-C8189286ED2B}" dt="2024-10-29T15:24:22.748" v="201" actId="47"/>
        <pc:sldMkLst>
          <pc:docMk/>
          <pc:sldMk cId="2592260538" sldId="271"/>
        </pc:sldMkLst>
      </pc:sldChg>
      <pc:sldChg chg="add del">
        <pc:chgData name="Valeria Alvarez" userId="a32a7a07-545b-409d-991a-d0d50663901a" providerId="ADAL" clId="{F67CBCBE-009F-4F4E-8D67-C8189286ED2B}" dt="2024-10-29T15:18:21.653" v="126" actId="2696"/>
        <pc:sldMkLst>
          <pc:docMk/>
          <pc:sldMk cId="511769605" sldId="273"/>
        </pc:sldMkLst>
      </pc:sldChg>
      <pc:sldChg chg="add del">
        <pc:chgData name="Valeria Alvarez" userId="a32a7a07-545b-409d-991a-d0d50663901a" providerId="ADAL" clId="{F67CBCBE-009F-4F4E-8D67-C8189286ED2B}" dt="2024-10-29T15:22:46.176" v="171" actId="2696"/>
        <pc:sldMkLst>
          <pc:docMk/>
          <pc:sldMk cId="1855568069" sldId="274"/>
        </pc:sldMkLst>
      </pc:sldChg>
      <pc:sldChg chg="add del">
        <pc:chgData name="Valeria Alvarez" userId="a32a7a07-545b-409d-991a-d0d50663901a" providerId="ADAL" clId="{F67CBCBE-009F-4F4E-8D67-C8189286ED2B}" dt="2024-10-29T15:24:14.509" v="200" actId="47"/>
        <pc:sldMkLst>
          <pc:docMk/>
          <pc:sldMk cId="3066199727" sldId="275"/>
        </pc:sldMkLst>
      </pc:sldChg>
      <pc:sldChg chg="add del">
        <pc:chgData name="Valeria Alvarez" userId="a32a7a07-545b-409d-991a-d0d50663901a" providerId="ADAL" clId="{F67CBCBE-009F-4F4E-8D67-C8189286ED2B}" dt="2024-11-01T20:04:42.354" v="2478" actId="47"/>
        <pc:sldMkLst>
          <pc:docMk/>
          <pc:sldMk cId="3250825478" sldId="276"/>
        </pc:sldMkLst>
      </pc:sldChg>
      <pc:sldChg chg="add del">
        <pc:chgData name="Valeria Alvarez" userId="a32a7a07-545b-409d-991a-d0d50663901a" providerId="ADAL" clId="{F67CBCBE-009F-4F4E-8D67-C8189286ED2B}" dt="2024-11-01T20:04:37.939" v="2477" actId="47"/>
        <pc:sldMkLst>
          <pc:docMk/>
          <pc:sldMk cId="1516634442" sldId="277"/>
        </pc:sldMkLst>
      </pc:sldChg>
      <pc:sldChg chg="add del">
        <pc:chgData name="Valeria Alvarez" userId="a32a7a07-545b-409d-991a-d0d50663901a" providerId="ADAL" clId="{F67CBCBE-009F-4F4E-8D67-C8189286ED2B}" dt="2024-11-01T20:08:06.270" v="2653" actId="47"/>
        <pc:sldMkLst>
          <pc:docMk/>
          <pc:sldMk cId="361066661" sldId="278"/>
        </pc:sldMkLst>
      </pc:sldChg>
      <pc:sldChg chg="add del">
        <pc:chgData name="Valeria Alvarez" userId="a32a7a07-545b-409d-991a-d0d50663901a" providerId="ADAL" clId="{F67CBCBE-009F-4F4E-8D67-C8189286ED2B}" dt="2024-10-30T21:07:03.785" v="1618" actId="47"/>
        <pc:sldMkLst>
          <pc:docMk/>
          <pc:sldMk cId="3977653179" sldId="279"/>
        </pc:sldMkLst>
      </pc:sldChg>
      <pc:sldChg chg="add del">
        <pc:chgData name="Valeria Alvarez" userId="a32a7a07-545b-409d-991a-d0d50663901a" providerId="ADAL" clId="{F67CBCBE-009F-4F4E-8D67-C8189286ED2B}" dt="2024-10-29T15:24:27.046" v="202" actId="47"/>
        <pc:sldMkLst>
          <pc:docMk/>
          <pc:sldMk cId="4112660299" sldId="280"/>
        </pc:sldMkLst>
      </pc:sldChg>
      <pc:sldChg chg="add">
        <pc:chgData name="Valeria Alvarez" userId="a32a7a07-545b-409d-991a-d0d50663901a" providerId="ADAL" clId="{F67CBCBE-009F-4F4E-8D67-C8189286ED2B}" dt="2024-10-24T15:35:25.104" v="0"/>
        <pc:sldMkLst>
          <pc:docMk/>
          <pc:sldMk cId="4154748359" sldId="281"/>
        </pc:sldMkLst>
      </pc:sldChg>
      <pc:sldChg chg="add del">
        <pc:chgData name="Valeria Alvarez" userId="a32a7a07-545b-409d-991a-d0d50663901a" providerId="ADAL" clId="{F67CBCBE-009F-4F4E-8D67-C8189286ED2B}" dt="2024-10-24T15:35:31.630" v="2" actId="47"/>
        <pc:sldMkLst>
          <pc:docMk/>
          <pc:sldMk cId="20989955" sldId="327"/>
        </pc:sldMkLst>
      </pc:sldChg>
      <pc:sldChg chg="del">
        <pc:chgData name="Valeria Alvarez" userId="a32a7a07-545b-409d-991a-d0d50663901a" providerId="ADAL" clId="{F67CBCBE-009F-4F4E-8D67-C8189286ED2B}" dt="2024-11-04T16:26:59.270" v="3527" actId="47"/>
        <pc:sldMkLst>
          <pc:docMk/>
          <pc:sldMk cId="2391610953" sldId="336"/>
        </pc:sldMkLst>
      </pc:sldChg>
      <pc:sldChg chg="del">
        <pc:chgData name="Valeria Alvarez" userId="a32a7a07-545b-409d-991a-d0d50663901a" providerId="ADAL" clId="{F67CBCBE-009F-4F4E-8D67-C8189286ED2B}" dt="2024-11-04T16:27:12.514" v="3573" actId="47"/>
        <pc:sldMkLst>
          <pc:docMk/>
          <pc:sldMk cId="1624366684" sldId="1048"/>
        </pc:sldMkLst>
      </pc:sldChg>
      <pc:sldChg chg="ord">
        <pc:chgData name="Valeria Alvarez" userId="a32a7a07-545b-409d-991a-d0d50663901a" providerId="ADAL" clId="{F67CBCBE-009F-4F4E-8D67-C8189286ED2B}" dt="2024-10-29T21:12:08.249" v="1582"/>
        <pc:sldMkLst>
          <pc:docMk/>
          <pc:sldMk cId="2454491917" sldId="1109"/>
        </pc:sldMkLst>
      </pc:sldChg>
      <pc:sldChg chg="del">
        <pc:chgData name="Valeria Alvarez" userId="a32a7a07-545b-409d-991a-d0d50663901a" providerId="ADAL" clId="{F67CBCBE-009F-4F4E-8D67-C8189286ED2B}" dt="2024-11-04T16:27:14.291" v="3579" actId="47"/>
        <pc:sldMkLst>
          <pc:docMk/>
          <pc:sldMk cId="2483910284" sldId="1112"/>
        </pc:sldMkLst>
      </pc:sldChg>
      <pc:sldChg chg="del">
        <pc:chgData name="Valeria Alvarez" userId="a32a7a07-545b-409d-991a-d0d50663901a" providerId="ADAL" clId="{F67CBCBE-009F-4F4E-8D67-C8189286ED2B}" dt="2024-11-04T16:27:11.930" v="3571" actId="47"/>
        <pc:sldMkLst>
          <pc:docMk/>
          <pc:sldMk cId="3624022301" sldId="1116"/>
        </pc:sldMkLst>
      </pc:sldChg>
      <pc:sldChg chg="del">
        <pc:chgData name="Valeria Alvarez" userId="a32a7a07-545b-409d-991a-d0d50663901a" providerId="ADAL" clId="{F67CBCBE-009F-4F4E-8D67-C8189286ED2B}" dt="2024-11-04T16:27:11.655" v="3570" actId="47"/>
        <pc:sldMkLst>
          <pc:docMk/>
          <pc:sldMk cId="3015555439" sldId="1117"/>
        </pc:sldMkLst>
      </pc:sldChg>
      <pc:sldChg chg="del">
        <pc:chgData name="Valeria Alvarez" userId="a32a7a07-545b-409d-991a-d0d50663901a" providerId="ADAL" clId="{F67CBCBE-009F-4F4E-8D67-C8189286ED2B}" dt="2024-11-04T16:27:11.333" v="3569" actId="47"/>
        <pc:sldMkLst>
          <pc:docMk/>
          <pc:sldMk cId="97545624" sldId="1118"/>
        </pc:sldMkLst>
      </pc:sldChg>
      <pc:sldChg chg="del">
        <pc:chgData name="Valeria Alvarez" userId="a32a7a07-545b-409d-991a-d0d50663901a" providerId="ADAL" clId="{F67CBCBE-009F-4F4E-8D67-C8189286ED2B}" dt="2024-11-04T16:27:11.066" v="3568" actId="47"/>
        <pc:sldMkLst>
          <pc:docMk/>
          <pc:sldMk cId="2436514362" sldId="1119"/>
        </pc:sldMkLst>
      </pc:sldChg>
      <pc:sldChg chg="del">
        <pc:chgData name="Valeria Alvarez" userId="a32a7a07-545b-409d-991a-d0d50663901a" providerId="ADAL" clId="{F67CBCBE-009F-4F4E-8D67-C8189286ED2B}" dt="2024-11-04T16:27:10.773" v="3567" actId="47"/>
        <pc:sldMkLst>
          <pc:docMk/>
          <pc:sldMk cId="3213584522" sldId="1121"/>
        </pc:sldMkLst>
      </pc:sldChg>
      <pc:sldChg chg="del">
        <pc:chgData name="Valeria Alvarez" userId="a32a7a07-545b-409d-991a-d0d50663901a" providerId="ADAL" clId="{F67CBCBE-009F-4F4E-8D67-C8189286ED2B}" dt="2024-11-04T16:27:10.478" v="3566" actId="47"/>
        <pc:sldMkLst>
          <pc:docMk/>
          <pc:sldMk cId="1681197146" sldId="1122"/>
        </pc:sldMkLst>
      </pc:sldChg>
      <pc:sldChg chg="del">
        <pc:chgData name="Valeria Alvarez" userId="a32a7a07-545b-409d-991a-d0d50663901a" providerId="ADAL" clId="{F67CBCBE-009F-4F4E-8D67-C8189286ED2B}" dt="2024-11-04T16:27:10.182" v="3565" actId="47"/>
        <pc:sldMkLst>
          <pc:docMk/>
          <pc:sldMk cId="4087818324" sldId="1123"/>
        </pc:sldMkLst>
      </pc:sldChg>
      <pc:sldChg chg="del">
        <pc:chgData name="Valeria Alvarez" userId="a32a7a07-545b-409d-991a-d0d50663901a" providerId="ADAL" clId="{F67CBCBE-009F-4F4E-8D67-C8189286ED2B}" dt="2024-11-04T16:27:09.870" v="3564" actId="47"/>
        <pc:sldMkLst>
          <pc:docMk/>
          <pc:sldMk cId="2068910598" sldId="1124"/>
        </pc:sldMkLst>
      </pc:sldChg>
      <pc:sldChg chg="del">
        <pc:chgData name="Valeria Alvarez" userId="a32a7a07-545b-409d-991a-d0d50663901a" providerId="ADAL" clId="{F67CBCBE-009F-4F4E-8D67-C8189286ED2B}" dt="2024-11-04T16:27:09.631" v="3563" actId="47"/>
        <pc:sldMkLst>
          <pc:docMk/>
          <pc:sldMk cId="4108242531" sldId="1125"/>
        </pc:sldMkLst>
      </pc:sldChg>
      <pc:sldChg chg="del">
        <pc:chgData name="Valeria Alvarez" userId="a32a7a07-545b-409d-991a-d0d50663901a" providerId="ADAL" clId="{F67CBCBE-009F-4F4E-8D67-C8189286ED2B}" dt="2024-11-04T16:27:09.345" v="3562" actId="47"/>
        <pc:sldMkLst>
          <pc:docMk/>
          <pc:sldMk cId="287992633" sldId="1126"/>
        </pc:sldMkLst>
      </pc:sldChg>
      <pc:sldChg chg="del">
        <pc:chgData name="Valeria Alvarez" userId="a32a7a07-545b-409d-991a-d0d50663901a" providerId="ADAL" clId="{F67CBCBE-009F-4F4E-8D67-C8189286ED2B}" dt="2024-11-04T16:27:09.030" v="3561" actId="47"/>
        <pc:sldMkLst>
          <pc:docMk/>
          <pc:sldMk cId="2791453918" sldId="1127"/>
        </pc:sldMkLst>
      </pc:sldChg>
      <pc:sldChg chg="del">
        <pc:chgData name="Valeria Alvarez" userId="a32a7a07-545b-409d-991a-d0d50663901a" providerId="ADAL" clId="{F67CBCBE-009F-4F4E-8D67-C8189286ED2B}" dt="2024-11-04T16:27:08.737" v="3560" actId="47"/>
        <pc:sldMkLst>
          <pc:docMk/>
          <pc:sldMk cId="995229103" sldId="1128"/>
        </pc:sldMkLst>
      </pc:sldChg>
      <pc:sldChg chg="del">
        <pc:chgData name="Valeria Alvarez" userId="a32a7a07-545b-409d-991a-d0d50663901a" providerId="ADAL" clId="{F67CBCBE-009F-4F4E-8D67-C8189286ED2B}" dt="2024-11-04T16:27:08.424" v="3559" actId="47"/>
        <pc:sldMkLst>
          <pc:docMk/>
          <pc:sldMk cId="822475763" sldId="1129"/>
        </pc:sldMkLst>
      </pc:sldChg>
      <pc:sldChg chg="del">
        <pc:chgData name="Valeria Alvarez" userId="a32a7a07-545b-409d-991a-d0d50663901a" providerId="ADAL" clId="{F67CBCBE-009F-4F4E-8D67-C8189286ED2B}" dt="2024-11-04T16:27:08.139" v="3558" actId="47"/>
        <pc:sldMkLst>
          <pc:docMk/>
          <pc:sldMk cId="570669139" sldId="1130"/>
        </pc:sldMkLst>
      </pc:sldChg>
      <pc:sldChg chg="del">
        <pc:chgData name="Valeria Alvarez" userId="a32a7a07-545b-409d-991a-d0d50663901a" providerId="ADAL" clId="{F67CBCBE-009F-4F4E-8D67-C8189286ED2B}" dt="2024-11-04T16:27:07.892" v="3557" actId="47"/>
        <pc:sldMkLst>
          <pc:docMk/>
          <pc:sldMk cId="2420767672" sldId="1131"/>
        </pc:sldMkLst>
      </pc:sldChg>
      <pc:sldChg chg="del">
        <pc:chgData name="Valeria Alvarez" userId="a32a7a07-545b-409d-991a-d0d50663901a" providerId="ADAL" clId="{F67CBCBE-009F-4F4E-8D67-C8189286ED2B}" dt="2024-11-04T16:27:07.628" v="3556" actId="47"/>
        <pc:sldMkLst>
          <pc:docMk/>
          <pc:sldMk cId="2127165213" sldId="1132"/>
        </pc:sldMkLst>
      </pc:sldChg>
      <pc:sldChg chg="del">
        <pc:chgData name="Valeria Alvarez" userId="a32a7a07-545b-409d-991a-d0d50663901a" providerId="ADAL" clId="{F67CBCBE-009F-4F4E-8D67-C8189286ED2B}" dt="2024-11-04T16:27:07.365" v="3555" actId="47"/>
        <pc:sldMkLst>
          <pc:docMk/>
          <pc:sldMk cId="1584135952" sldId="1133"/>
        </pc:sldMkLst>
      </pc:sldChg>
      <pc:sldChg chg="del">
        <pc:chgData name="Valeria Alvarez" userId="a32a7a07-545b-409d-991a-d0d50663901a" providerId="ADAL" clId="{F67CBCBE-009F-4F4E-8D67-C8189286ED2B}" dt="2024-11-04T16:27:07.105" v="3554" actId="47"/>
        <pc:sldMkLst>
          <pc:docMk/>
          <pc:sldMk cId="2200064487" sldId="1134"/>
        </pc:sldMkLst>
      </pc:sldChg>
      <pc:sldChg chg="del">
        <pc:chgData name="Valeria Alvarez" userId="a32a7a07-545b-409d-991a-d0d50663901a" providerId="ADAL" clId="{F67CBCBE-009F-4F4E-8D67-C8189286ED2B}" dt="2024-11-04T16:27:06.802" v="3553" actId="47"/>
        <pc:sldMkLst>
          <pc:docMk/>
          <pc:sldMk cId="4085497395" sldId="1135"/>
        </pc:sldMkLst>
      </pc:sldChg>
      <pc:sldChg chg="del">
        <pc:chgData name="Valeria Alvarez" userId="a32a7a07-545b-409d-991a-d0d50663901a" providerId="ADAL" clId="{F67CBCBE-009F-4F4E-8D67-C8189286ED2B}" dt="2024-11-04T16:27:06.527" v="3552" actId="47"/>
        <pc:sldMkLst>
          <pc:docMk/>
          <pc:sldMk cId="1685132302" sldId="1136"/>
        </pc:sldMkLst>
      </pc:sldChg>
      <pc:sldChg chg="del">
        <pc:chgData name="Valeria Alvarez" userId="a32a7a07-545b-409d-991a-d0d50663901a" providerId="ADAL" clId="{F67CBCBE-009F-4F4E-8D67-C8189286ED2B}" dt="2024-11-04T16:27:06.244" v="3551" actId="47"/>
        <pc:sldMkLst>
          <pc:docMk/>
          <pc:sldMk cId="2296697014" sldId="1137"/>
        </pc:sldMkLst>
      </pc:sldChg>
      <pc:sldChg chg="del">
        <pc:chgData name="Valeria Alvarez" userId="a32a7a07-545b-409d-991a-d0d50663901a" providerId="ADAL" clId="{F67CBCBE-009F-4F4E-8D67-C8189286ED2B}" dt="2024-11-04T16:27:05.543" v="3550" actId="47"/>
        <pc:sldMkLst>
          <pc:docMk/>
          <pc:sldMk cId="2858175281" sldId="1138"/>
        </pc:sldMkLst>
      </pc:sldChg>
      <pc:sldChg chg="del">
        <pc:chgData name="Valeria Alvarez" userId="a32a7a07-545b-409d-991a-d0d50663901a" providerId="ADAL" clId="{F67CBCBE-009F-4F4E-8D67-C8189286ED2B}" dt="2024-11-04T16:27:04.905" v="3547" actId="47"/>
        <pc:sldMkLst>
          <pc:docMk/>
          <pc:sldMk cId="2522183068" sldId="1141"/>
        </pc:sldMkLst>
      </pc:sldChg>
      <pc:sldChg chg="del">
        <pc:chgData name="Valeria Alvarez" userId="a32a7a07-545b-409d-991a-d0d50663901a" providerId="ADAL" clId="{F67CBCBE-009F-4F4E-8D67-C8189286ED2B}" dt="2024-11-04T16:27:04.736" v="3546" actId="47"/>
        <pc:sldMkLst>
          <pc:docMk/>
          <pc:sldMk cId="621706724" sldId="1142"/>
        </pc:sldMkLst>
      </pc:sldChg>
      <pc:sldChg chg="del">
        <pc:chgData name="Valeria Alvarez" userId="a32a7a07-545b-409d-991a-d0d50663901a" providerId="ADAL" clId="{F67CBCBE-009F-4F4E-8D67-C8189286ED2B}" dt="2024-11-04T16:27:04.489" v="3545" actId="47"/>
        <pc:sldMkLst>
          <pc:docMk/>
          <pc:sldMk cId="2262039625" sldId="1143"/>
        </pc:sldMkLst>
      </pc:sldChg>
      <pc:sldChg chg="del">
        <pc:chgData name="Valeria Alvarez" userId="a32a7a07-545b-409d-991a-d0d50663901a" providerId="ADAL" clId="{F67CBCBE-009F-4F4E-8D67-C8189286ED2B}" dt="2024-11-04T16:27:04.298" v="3544" actId="47"/>
        <pc:sldMkLst>
          <pc:docMk/>
          <pc:sldMk cId="2599967336" sldId="1144"/>
        </pc:sldMkLst>
      </pc:sldChg>
      <pc:sldChg chg="del">
        <pc:chgData name="Valeria Alvarez" userId="a32a7a07-545b-409d-991a-d0d50663901a" providerId="ADAL" clId="{F67CBCBE-009F-4F4E-8D67-C8189286ED2B}" dt="2024-11-04T16:27:03.917" v="3543" actId="47"/>
        <pc:sldMkLst>
          <pc:docMk/>
          <pc:sldMk cId="2446842285" sldId="1145"/>
        </pc:sldMkLst>
      </pc:sldChg>
      <pc:sldChg chg="del">
        <pc:chgData name="Valeria Alvarez" userId="a32a7a07-545b-409d-991a-d0d50663901a" providerId="ADAL" clId="{F67CBCBE-009F-4F4E-8D67-C8189286ED2B}" dt="2024-11-04T16:27:03.722" v="3542" actId="47"/>
        <pc:sldMkLst>
          <pc:docMk/>
          <pc:sldMk cId="1902621439" sldId="1146"/>
        </pc:sldMkLst>
      </pc:sldChg>
      <pc:sldChg chg="del">
        <pc:chgData name="Valeria Alvarez" userId="a32a7a07-545b-409d-991a-d0d50663901a" providerId="ADAL" clId="{F67CBCBE-009F-4F4E-8D67-C8189286ED2B}" dt="2024-11-04T16:27:03.550" v="3541" actId="47"/>
        <pc:sldMkLst>
          <pc:docMk/>
          <pc:sldMk cId="2148247765" sldId="1147"/>
        </pc:sldMkLst>
      </pc:sldChg>
      <pc:sldChg chg="del">
        <pc:chgData name="Valeria Alvarez" userId="a32a7a07-545b-409d-991a-d0d50663901a" providerId="ADAL" clId="{F67CBCBE-009F-4F4E-8D67-C8189286ED2B}" dt="2024-11-04T16:27:03.344" v="3540" actId="47"/>
        <pc:sldMkLst>
          <pc:docMk/>
          <pc:sldMk cId="401572196" sldId="1148"/>
        </pc:sldMkLst>
      </pc:sldChg>
      <pc:sldChg chg="del">
        <pc:chgData name="Valeria Alvarez" userId="a32a7a07-545b-409d-991a-d0d50663901a" providerId="ADAL" clId="{F67CBCBE-009F-4F4E-8D67-C8189286ED2B}" dt="2024-11-04T16:27:03.001" v="3539" actId="47"/>
        <pc:sldMkLst>
          <pc:docMk/>
          <pc:sldMk cId="1682583850" sldId="1149"/>
        </pc:sldMkLst>
      </pc:sldChg>
      <pc:sldChg chg="del">
        <pc:chgData name="Valeria Alvarez" userId="a32a7a07-545b-409d-991a-d0d50663901a" providerId="ADAL" clId="{F67CBCBE-009F-4F4E-8D67-C8189286ED2B}" dt="2024-11-04T16:27:02.826" v="3538" actId="47"/>
        <pc:sldMkLst>
          <pc:docMk/>
          <pc:sldMk cId="1659200199" sldId="1150"/>
        </pc:sldMkLst>
      </pc:sldChg>
      <pc:sldChg chg="del">
        <pc:chgData name="Valeria Alvarez" userId="a32a7a07-545b-409d-991a-d0d50663901a" providerId="ADAL" clId="{F67CBCBE-009F-4F4E-8D67-C8189286ED2B}" dt="2024-11-04T16:27:02.625" v="3537" actId="47"/>
        <pc:sldMkLst>
          <pc:docMk/>
          <pc:sldMk cId="2203599873" sldId="1151"/>
        </pc:sldMkLst>
      </pc:sldChg>
      <pc:sldChg chg="del">
        <pc:chgData name="Valeria Alvarez" userId="a32a7a07-545b-409d-991a-d0d50663901a" providerId="ADAL" clId="{F67CBCBE-009F-4F4E-8D67-C8189286ED2B}" dt="2024-11-04T16:27:01.964" v="3536" actId="47"/>
        <pc:sldMkLst>
          <pc:docMk/>
          <pc:sldMk cId="1428684072" sldId="1152"/>
        </pc:sldMkLst>
      </pc:sldChg>
      <pc:sldChg chg="del">
        <pc:chgData name="Valeria Alvarez" userId="a32a7a07-545b-409d-991a-d0d50663901a" providerId="ADAL" clId="{F67CBCBE-009F-4F4E-8D67-C8189286ED2B}" dt="2024-11-04T16:27:01.565" v="3534" actId="47"/>
        <pc:sldMkLst>
          <pc:docMk/>
          <pc:sldMk cId="1378917248" sldId="1153"/>
        </pc:sldMkLst>
      </pc:sldChg>
      <pc:sldChg chg="del">
        <pc:chgData name="Valeria Alvarez" userId="a32a7a07-545b-409d-991a-d0d50663901a" providerId="ADAL" clId="{F67CBCBE-009F-4F4E-8D67-C8189286ED2B}" dt="2024-11-04T16:27:01.340" v="3533" actId="47"/>
        <pc:sldMkLst>
          <pc:docMk/>
          <pc:sldMk cId="3202532320" sldId="1154"/>
        </pc:sldMkLst>
      </pc:sldChg>
      <pc:sldChg chg="del">
        <pc:chgData name="Valeria Alvarez" userId="a32a7a07-545b-409d-991a-d0d50663901a" providerId="ADAL" clId="{F67CBCBE-009F-4F4E-8D67-C8189286ED2B}" dt="2024-11-04T16:27:01.128" v="3532" actId="47"/>
        <pc:sldMkLst>
          <pc:docMk/>
          <pc:sldMk cId="2446205820" sldId="1155"/>
        </pc:sldMkLst>
      </pc:sldChg>
      <pc:sldChg chg="del">
        <pc:chgData name="Valeria Alvarez" userId="a32a7a07-545b-409d-991a-d0d50663901a" providerId="ADAL" clId="{F67CBCBE-009F-4F4E-8D67-C8189286ED2B}" dt="2024-11-04T16:27:00.837" v="3531" actId="47"/>
        <pc:sldMkLst>
          <pc:docMk/>
          <pc:sldMk cId="864388698" sldId="1156"/>
        </pc:sldMkLst>
      </pc:sldChg>
      <pc:sldChg chg="del">
        <pc:chgData name="Valeria Alvarez" userId="a32a7a07-545b-409d-991a-d0d50663901a" providerId="ADAL" clId="{F67CBCBE-009F-4F4E-8D67-C8189286ED2B}" dt="2024-11-04T16:27:00.078" v="3529" actId="47"/>
        <pc:sldMkLst>
          <pc:docMk/>
          <pc:sldMk cId="34711597" sldId="1157"/>
        </pc:sldMkLst>
      </pc:sldChg>
      <pc:sldChg chg="del">
        <pc:chgData name="Valeria Alvarez" userId="a32a7a07-545b-409d-991a-d0d50663901a" providerId="ADAL" clId="{F67CBCBE-009F-4F4E-8D67-C8189286ED2B}" dt="2024-11-04T16:26:59.699" v="3528" actId="47"/>
        <pc:sldMkLst>
          <pc:docMk/>
          <pc:sldMk cId="2742605274" sldId="1158"/>
        </pc:sldMkLst>
      </pc:sldChg>
      <pc:sldChg chg="del">
        <pc:chgData name="Valeria Alvarez" userId="a32a7a07-545b-409d-991a-d0d50663901a" providerId="ADAL" clId="{F67CBCBE-009F-4F4E-8D67-C8189286ED2B}" dt="2024-11-04T16:26:58.412" v="3526" actId="47"/>
        <pc:sldMkLst>
          <pc:docMk/>
          <pc:sldMk cId="971079360" sldId="1160"/>
        </pc:sldMkLst>
      </pc:sldChg>
      <pc:sldChg chg="del">
        <pc:chgData name="Valeria Alvarez" userId="a32a7a07-545b-409d-991a-d0d50663901a" providerId="ADAL" clId="{F67CBCBE-009F-4F4E-8D67-C8189286ED2B}" dt="2024-11-04T16:26:57.300" v="3524" actId="47"/>
        <pc:sldMkLst>
          <pc:docMk/>
          <pc:sldMk cId="1291146551" sldId="1161"/>
        </pc:sldMkLst>
      </pc:sldChg>
      <pc:sldChg chg="del">
        <pc:chgData name="Valeria Alvarez" userId="a32a7a07-545b-409d-991a-d0d50663901a" providerId="ADAL" clId="{F67CBCBE-009F-4F4E-8D67-C8189286ED2B}" dt="2024-11-04T16:27:05.122" v="3548" actId="47"/>
        <pc:sldMkLst>
          <pc:docMk/>
          <pc:sldMk cId="1774620624" sldId="1162"/>
        </pc:sldMkLst>
      </pc:sldChg>
      <pc:sldChg chg="del">
        <pc:chgData name="Valeria Alvarez" userId="a32a7a07-545b-409d-991a-d0d50663901a" providerId="ADAL" clId="{F67CBCBE-009F-4F4E-8D67-C8189286ED2B}" dt="2024-11-04T16:27:05.348" v="3549" actId="47"/>
        <pc:sldMkLst>
          <pc:docMk/>
          <pc:sldMk cId="3209107312" sldId="1164"/>
        </pc:sldMkLst>
      </pc:sldChg>
      <pc:sldChg chg="del">
        <pc:chgData name="Valeria Alvarez" userId="a32a7a07-545b-409d-991a-d0d50663901a" providerId="ADAL" clId="{F67CBCBE-009F-4F4E-8D67-C8189286ED2B}" dt="2024-11-04T16:27:14.012" v="3578" actId="47"/>
        <pc:sldMkLst>
          <pc:docMk/>
          <pc:sldMk cId="2494706057" sldId="1165"/>
        </pc:sldMkLst>
      </pc:sldChg>
      <pc:sldChg chg="del">
        <pc:chgData name="Valeria Alvarez" userId="a32a7a07-545b-409d-991a-d0d50663901a" providerId="ADAL" clId="{F67CBCBE-009F-4F4E-8D67-C8189286ED2B}" dt="2024-11-04T16:27:13.095" v="3575" actId="47"/>
        <pc:sldMkLst>
          <pc:docMk/>
          <pc:sldMk cId="914683912" sldId="1167"/>
        </pc:sldMkLst>
      </pc:sldChg>
      <pc:sldChg chg="del">
        <pc:chgData name="Valeria Alvarez" userId="a32a7a07-545b-409d-991a-d0d50663901a" providerId="ADAL" clId="{F67CBCBE-009F-4F4E-8D67-C8189286ED2B}" dt="2024-11-04T16:27:14.735" v="3580" actId="47"/>
        <pc:sldMkLst>
          <pc:docMk/>
          <pc:sldMk cId="82583853" sldId="1168"/>
        </pc:sldMkLst>
      </pc:sldChg>
      <pc:sldChg chg="del">
        <pc:chgData name="Valeria Alvarez" userId="a32a7a07-545b-409d-991a-d0d50663901a" providerId="ADAL" clId="{F67CBCBE-009F-4F4E-8D67-C8189286ED2B}" dt="2024-11-04T16:26:52.355" v="3522" actId="47"/>
        <pc:sldMkLst>
          <pc:docMk/>
          <pc:sldMk cId="2337136863" sldId="1169"/>
        </pc:sldMkLst>
      </pc:sldChg>
      <pc:sldChg chg="del">
        <pc:chgData name="Valeria Alvarez" userId="a32a7a07-545b-409d-991a-d0d50663901a" providerId="ADAL" clId="{F67CBCBE-009F-4F4E-8D67-C8189286ED2B}" dt="2024-11-04T16:27:13.394" v="3576" actId="47"/>
        <pc:sldMkLst>
          <pc:docMk/>
          <pc:sldMk cId="2248322625" sldId="1170"/>
        </pc:sldMkLst>
      </pc:sldChg>
      <pc:sldChg chg="del">
        <pc:chgData name="Valeria Alvarez" userId="a32a7a07-545b-409d-991a-d0d50663901a" providerId="ADAL" clId="{F67CBCBE-009F-4F4E-8D67-C8189286ED2B}" dt="2024-11-04T16:27:16.398" v="3583" actId="47"/>
        <pc:sldMkLst>
          <pc:docMk/>
          <pc:sldMk cId="582677470" sldId="1171"/>
        </pc:sldMkLst>
      </pc:sldChg>
      <pc:sldChg chg="del">
        <pc:chgData name="Valeria Alvarez" userId="a32a7a07-545b-409d-991a-d0d50663901a" providerId="ADAL" clId="{F67CBCBE-009F-4F4E-8D67-C8189286ED2B}" dt="2024-11-04T16:27:15.728" v="3582" actId="47"/>
        <pc:sldMkLst>
          <pc:docMk/>
          <pc:sldMk cId="3351133857" sldId="1172"/>
        </pc:sldMkLst>
      </pc:sldChg>
      <pc:sldChg chg="del">
        <pc:chgData name="Valeria Alvarez" userId="a32a7a07-545b-409d-991a-d0d50663901a" providerId="ADAL" clId="{F67CBCBE-009F-4F4E-8D67-C8189286ED2B}" dt="2024-11-04T16:27:14.938" v="3581" actId="47"/>
        <pc:sldMkLst>
          <pc:docMk/>
          <pc:sldMk cId="145810544" sldId="1173"/>
        </pc:sldMkLst>
      </pc:sldChg>
      <pc:sldChg chg="del">
        <pc:chgData name="Valeria Alvarez" userId="a32a7a07-545b-409d-991a-d0d50663901a" providerId="ADAL" clId="{F67CBCBE-009F-4F4E-8D67-C8189286ED2B}" dt="2024-11-04T16:26:53.673" v="3523" actId="47"/>
        <pc:sldMkLst>
          <pc:docMk/>
          <pc:sldMk cId="3361019535" sldId="1174"/>
        </pc:sldMkLst>
      </pc:sldChg>
      <pc:sldChg chg="del">
        <pc:chgData name="Valeria Alvarez" userId="a32a7a07-545b-409d-991a-d0d50663901a" providerId="ADAL" clId="{F67CBCBE-009F-4F4E-8D67-C8189286ED2B}" dt="2024-11-04T16:26:58.006" v="3525" actId="47"/>
        <pc:sldMkLst>
          <pc:docMk/>
          <pc:sldMk cId="2234781685" sldId="1176"/>
        </pc:sldMkLst>
      </pc:sldChg>
      <pc:sldChg chg="del">
        <pc:chgData name="Valeria Alvarez" userId="a32a7a07-545b-409d-991a-d0d50663901a" providerId="ADAL" clId="{F67CBCBE-009F-4F4E-8D67-C8189286ED2B}" dt="2024-11-04T16:27:00.461" v="3530" actId="47"/>
        <pc:sldMkLst>
          <pc:docMk/>
          <pc:sldMk cId="367264224" sldId="1177"/>
        </pc:sldMkLst>
      </pc:sldChg>
      <pc:sldChg chg="del">
        <pc:chgData name="Valeria Alvarez" userId="a32a7a07-545b-409d-991a-d0d50663901a" providerId="ADAL" clId="{F67CBCBE-009F-4F4E-8D67-C8189286ED2B}" dt="2024-11-04T16:27:01.764" v="3535" actId="47"/>
        <pc:sldMkLst>
          <pc:docMk/>
          <pc:sldMk cId="1026953346" sldId="1178"/>
        </pc:sldMkLst>
      </pc:sldChg>
      <pc:sldChg chg="del">
        <pc:chgData name="Valeria Alvarez" userId="a32a7a07-545b-409d-991a-d0d50663901a" providerId="ADAL" clId="{F67CBCBE-009F-4F4E-8D67-C8189286ED2B}" dt="2024-11-04T16:27:13.767" v="3577" actId="47"/>
        <pc:sldMkLst>
          <pc:docMk/>
          <pc:sldMk cId="3228250637" sldId="1179"/>
        </pc:sldMkLst>
      </pc:sldChg>
      <pc:sldChg chg="del">
        <pc:chgData name="Valeria Alvarez" userId="a32a7a07-545b-409d-991a-d0d50663901a" providerId="ADAL" clId="{F67CBCBE-009F-4F4E-8D67-C8189286ED2B}" dt="2024-11-04T16:27:12.825" v="3574" actId="47"/>
        <pc:sldMkLst>
          <pc:docMk/>
          <pc:sldMk cId="497306030" sldId="1180"/>
        </pc:sldMkLst>
      </pc:sldChg>
      <pc:sldChg chg="del">
        <pc:chgData name="Valeria Alvarez" userId="a32a7a07-545b-409d-991a-d0d50663901a" providerId="ADAL" clId="{F67CBCBE-009F-4F4E-8D67-C8189286ED2B}" dt="2024-11-04T16:27:12.243" v="3572" actId="47"/>
        <pc:sldMkLst>
          <pc:docMk/>
          <pc:sldMk cId="1569244525" sldId="1182"/>
        </pc:sldMkLst>
      </pc:sldChg>
      <pc:sldChg chg="new del">
        <pc:chgData name="Valeria Alvarez" userId="a32a7a07-545b-409d-991a-d0d50663901a" providerId="ADAL" clId="{F67CBCBE-009F-4F4E-8D67-C8189286ED2B}" dt="2024-10-29T15:14:34.189" v="6" actId="2696"/>
        <pc:sldMkLst>
          <pc:docMk/>
          <pc:sldMk cId="1512071873" sldId="1183"/>
        </pc:sldMkLst>
      </pc:sldChg>
      <pc:sldChg chg="delSp add del mod">
        <pc:chgData name="Valeria Alvarez" userId="a32a7a07-545b-409d-991a-d0d50663901a" providerId="ADAL" clId="{F67CBCBE-009F-4F4E-8D67-C8189286ED2B}" dt="2024-10-29T15:15:42.197" v="9" actId="2696"/>
        <pc:sldMkLst>
          <pc:docMk/>
          <pc:sldMk cId="1193566805" sldId="1184"/>
        </pc:sldMkLst>
        <pc:picChg chg="del">
          <ac:chgData name="Valeria Alvarez" userId="a32a7a07-545b-409d-991a-d0d50663901a" providerId="ADAL" clId="{F67CBCBE-009F-4F4E-8D67-C8189286ED2B}" dt="2024-10-29T15:14:37.140" v="7" actId="478"/>
          <ac:picMkLst>
            <pc:docMk/>
            <pc:sldMk cId="1193566805" sldId="1184"/>
            <ac:picMk id="14" creationId="{B1D12C11-992B-626A-AE26-54B2D8AD824B}"/>
          </ac:picMkLst>
        </pc:picChg>
      </pc:sldChg>
      <pc:sldChg chg="addSp delSp modSp add mod delAnim modNotesTx">
        <pc:chgData name="Valeria Alvarez" userId="a32a7a07-545b-409d-991a-d0d50663901a" providerId="ADAL" clId="{F67CBCBE-009F-4F4E-8D67-C8189286ED2B}" dt="2024-11-06T20:24:03.416" v="6588" actId="20577"/>
        <pc:sldMkLst>
          <pc:docMk/>
          <pc:sldMk cId="1962026442" sldId="1185"/>
        </pc:sldMkLst>
        <pc:spChg chg="mod">
          <ac:chgData name="Valeria Alvarez" userId="a32a7a07-545b-409d-991a-d0d50663901a" providerId="ADAL" clId="{F67CBCBE-009F-4F4E-8D67-C8189286ED2B}" dt="2024-11-06T19:52:20.111" v="6061" actId="20577"/>
          <ac:spMkLst>
            <pc:docMk/>
            <pc:sldMk cId="1962026442" sldId="1185"/>
            <ac:spMk id="2" creationId="{84DA45AF-A4FA-B494-70F1-74A4FFBF0D21}"/>
          </ac:spMkLst>
        </pc:spChg>
        <pc:spChg chg="del">
          <ac:chgData name="Valeria Alvarez" userId="a32a7a07-545b-409d-991a-d0d50663901a" providerId="ADAL" clId="{F67CBCBE-009F-4F4E-8D67-C8189286ED2B}" dt="2024-10-29T15:15:59.711" v="16" actId="478"/>
          <ac:spMkLst>
            <pc:docMk/>
            <pc:sldMk cId="1962026442" sldId="1185"/>
            <ac:spMk id="3" creationId="{3CA3CB7A-2358-BD01-ED85-4B5E5CFC0187}"/>
          </ac:spMkLst>
        </pc:spChg>
        <pc:spChg chg="del mod">
          <ac:chgData name="Valeria Alvarez" userId="a32a7a07-545b-409d-991a-d0d50663901a" providerId="ADAL" clId="{F67CBCBE-009F-4F4E-8D67-C8189286ED2B}" dt="2024-10-29T15:15:56.753" v="14" actId="478"/>
          <ac:spMkLst>
            <pc:docMk/>
            <pc:sldMk cId="1962026442" sldId="1185"/>
            <ac:spMk id="6" creationId="{11E456BF-1DFE-0EC2-4FB8-EEEB0DF7C077}"/>
          </ac:spMkLst>
        </pc:spChg>
        <pc:spChg chg="del">
          <ac:chgData name="Valeria Alvarez" userId="a32a7a07-545b-409d-991a-d0d50663901a" providerId="ADAL" clId="{F67CBCBE-009F-4F4E-8D67-C8189286ED2B}" dt="2024-10-29T15:15:52.984" v="11" actId="478"/>
          <ac:spMkLst>
            <pc:docMk/>
            <pc:sldMk cId="1962026442" sldId="1185"/>
            <ac:spMk id="7" creationId="{DFC57186-D979-10B1-A0FD-B14E271ACA5F}"/>
          </ac:spMkLst>
        </pc:spChg>
        <pc:spChg chg="del">
          <ac:chgData name="Valeria Alvarez" userId="a32a7a07-545b-409d-991a-d0d50663901a" providerId="ADAL" clId="{F67CBCBE-009F-4F4E-8D67-C8189286ED2B}" dt="2024-10-29T15:15:52.984" v="11" actId="478"/>
          <ac:spMkLst>
            <pc:docMk/>
            <pc:sldMk cId="1962026442" sldId="1185"/>
            <ac:spMk id="8" creationId="{3FAF7DCB-E8B7-89A9-4624-945A54E7A35E}"/>
          </ac:spMkLst>
        </pc:spChg>
        <pc:spChg chg="del">
          <ac:chgData name="Valeria Alvarez" userId="a32a7a07-545b-409d-991a-d0d50663901a" providerId="ADAL" clId="{F67CBCBE-009F-4F4E-8D67-C8189286ED2B}" dt="2024-10-29T15:15:57.890" v="15" actId="478"/>
          <ac:spMkLst>
            <pc:docMk/>
            <pc:sldMk cId="1962026442" sldId="1185"/>
            <ac:spMk id="9" creationId="{E4E29C35-2589-BCDD-6D12-B74C67004E31}"/>
          </ac:spMkLst>
        </pc:spChg>
        <pc:spChg chg="del">
          <ac:chgData name="Valeria Alvarez" userId="a32a7a07-545b-409d-991a-d0d50663901a" providerId="ADAL" clId="{F67CBCBE-009F-4F4E-8D67-C8189286ED2B}" dt="2024-10-29T15:15:55.368" v="13" actId="478"/>
          <ac:spMkLst>
            <pc:docMk/>
            <pc:sldMk cId="1962026442" sldId="1185"/>
            <ac:spMk id="10" creationId="{1EAEE844-73F9-03D4-F0ED-9C64295DF5B9}"/>
          </ac:spMkLst>
        </pc:spChg>
        <pc:spChg chg="add mod">
          <ac:chgData name="Valeria Alvarez" userId="a32a7a07-545b-409d-991a-d0d50663901a" providerId="ADAL" clId="{F67CBCBE-009F-4F4E-8D67-C8189286ED2B}" dt="2024-10-29T15:15:59.711" v="16" actId="478"/>
          <ac:spMkLst>
            <pc:docMk/>
            <pc:sldMk cId="1962026442" sldId="1185"/>
            <ac:spMk id="15" creationId="{18F01E95-9D7C-8AA1-11A6-B3F707336C62}"/>
          </ac:spMkLst>
        </pc:spChg>
        <pc:graphicFrameChg chg="del">
          <ac:chgData name="Valeria Alvarez" userId="a32a7a07-545b-409d-991a-d0d50663901a" providerId="ADAL" clId="{F67CBCBE-009F-4F4E-8D67-C8189286ED2B}" dt="2024-10-29T15:16:01.481" v="17" actId="478"/>
          <ac:graphicFrameMkLst>
            <pc:docMk/>
            <pc:sldMk cId="1962026442" sldId="1185"/>
            <ac:graphicFrameMk id="4" creationId="{2ACF4951-F2BD-52B6-1758-49BB38D2D81F}"/>
          </ac:graphicFrameMkLst>
        </pc:graphicFrameChg>
        <pc:graphicFrameChg chg="add mod">
          <ac:chgData name="Valeria Alvarez" userId="a32a7a07-545b-409d-991a-d0d50663901a" providerId="ADAL" clId="{F67CBCBE-009F-4F4E-8D67-C8189286ED2B}" dt="2024-10-29T15:16:53.700" v="125"/>
          <ac:graphicFrameMkLst>
            <pc:docMk/>
            <pc:sldMk cId="1962026442" sldId="1185"/>
            <ac:graphicFrameMk id="16" creationId="{24EA6F3D-0765-C9F8-C872-908D909CF5E2}"/>
          </ac:graphicFrameMkLst>
        </pc:graphicFrameChg>
        <pc:cxnChg chg="del">
          <ac:chgData name="Valeria Alvarez" userId="a32a7a07-545b-409d-991a-d0d50663901a" providerId="ADAL" clId="{F67CBCBE-009F-4F4E-8D67-C8189286ED2B}" dt="2024-10-29T15:15:46.672" v="10" actId="478"/>
          <ac:cxnSpMkLst>
            <pc:docMk/>
            <pc:sldMk cId="1962026442" sldId="1185"/>
            <ac:cxnSpMk id="5" creationId="{6745FB97-5386-A106-27BB-BBC4AEE81974}"/>
          </ac:cxnSpMkLst>
        </pc:cxnChg>
        <pc:cxnChg chg="del">
          <ac:chgData name="Valeria Alvarez" userId="a32a7a07-545b-409d-991a-d0d50663901a" providerId="ADAL" clId="{F67CBCBE-009F-4F4E-8D67-C8189286ED2B}" dt="2024-10-29T15:15:46.672" v="10" actId="478"/>
          <ac:cxnSpMkLst>
            <pc:docMk/>
            <pc:sldMk cId="1962026442" sldId="1185"/>
            <ac:cxnSpMk id="11" creationId="{27007EED-D9BE-822F-14D4-0A1D114AEFE6}"/>
          </ac:cxnSpMkLst>
        </pc:cxnChg>
        <pc:cxnChg chg="del">
          <ac:chgData name="Valeria Alvarez" userId="a32a7a07-545b-409d-991a-d0d50663901a" providerId="ADAL" clId="{F67CBCBE-009F-4F4E-8D67-C8189286ED2B}" dt="2024-10-29T15:15:46.672" v="10" actId="478"/>
          <ac:cxnSpMkLst>
            <pc:docMk/>
            <pc:sldMk cId="1962026442" sldId="1185"/>
            <ac:cxnSpMk id="12" creationId="{9DBAD9CB-5FA7-5AC5-0485-0812B0C11B54}"/>
          </ac:cxnSpMkLst>
        </pc:cxnChg>
        <pc:cxnChg chg="del">
          <ac:chgData name="Valeria Alvarez" userId="a32a7a07-545b-409d-991a-d0d50663901a" providerId="ADAL" clId="{F67CBCBE-009F-4F4E-8D67-C8189286ED2B}" dt="2024-10-29T15:15:46.672" v="10" actId="478"/>
          <ac:cxnSpMkLst>
            <pc:docMk/>
            <pc:sldMk cId="1962026442" sldId="1185"/>
            <ac:cxnSpMk id="13" creationId="{368AE233-018C-C33D-951B-AFEBC393D42E}"/>
          </ac:cxnSpMkLst>
        </pc:cxnChg>
      </pc:sldChg>
      <pc:sldChg chg="addSp delSp modSp add mod setBg modNotesTx">
        <pc:chgData name="Valeria Alvarez" userId="a32a7a07-545b-409d-991a-d0d50663901a" providerId="ADAL" clId="{F67CBCBE-009F-4F4E-8D67-C8189286ED2B}" dt="2024-11-07T14:45:57.744" v="6951" actId="20577"/>
        <pc:sldMkLst>
          <pc:docMk/>
          <pc:sldMk cId="2506039387" sldId="1186"/>
        </pc:sldMkLst>
        <pc:spChg chg="mod">
          <ac:chgData name="Valeria Alvarez" userId="a32a7a07-545b-409d-991a-d0d50663901a" providerId="ADAL" clId="{F67CBCBE-009F-4F4E-8D67-C8189286ED2B}" dt="2024-11-06T19:53:19.191" v="6117" actId="20577"/>
          <ac:spMkLst>
            <pc:docMk/>
            <pc:sldMk cId="2506039387" sldId="1186"/>
            <ac:spMk id="2" creationId="{84DA45AF-A4FA-B494-70F1-74A4FFBF0D21}"/>
          </ac:spMkLst>
        </pc:spChg>
        <pc:graphicFrameChg chg="add mod">
          <ac:chgData name="Valeria Alvarez" userId="a32a7a07-545b-409d-991a-d0d50663901a" providerId="ADAL" clId="{F67CBCBE-009F-4F4E-8D67-C8189286ED2B}" dt="2024-10-29T15:22:36.768" v="170"/>
          <ac:graphicFrameMkLst>
            <pc:docMk/>
            <pc:sldMk cId="2506039387" sldId="1186"/>
            <ac:graphicFrameMk id="3" creationId="{596EDD0B-DB99-C230-9AB9-267E27878966}"/>
          </ac:graphicFrameMkLst>
        </pc:graphicFrameChg>
        <pc:graphicFrameChg chg="del">
          <ac:chgData name="Valeria Alvarez" userId="a32a7a07-545b-409d-991a-d0d50663901a" providerId="ADAL" clId="{F67CBCBE-009F-4F4E-8D67-C8189286ED2B}" dt="2024-10-29T15:18:26.621" v="128" actId="478"/>
          <ac:graphicFrameMkLst>
            <pc:docMk/>
            <pc:sldMk cId="2506039387" sldId="1186"/>
            <ac:graphicFrameMk id="16" creationId="{24EA6F3D-0765-C9F8-C872-908D909CF5E2}"/>
          </ac:graphicFrameMkLst>
        </pc:graphicFrameChg>
      </pc:sldChg>
      <pc:sldChg chg="addSp delSp modSp add mod ord">
        <pc:chgData name="Valeria Alvarez" userId="a32a7a07-545b-409d-991a-d0d50663901a" providerId="ADAL" clId="{F67CBCBE-009F-4F4E-8D67-C8189286ED2B}" dt="2024-11-06T19:56:34.143" v="6200" actId="20577"/>
        <pc:sldMkLst>
          <pc:docMk/>
          <pc:sldMk cId="1870136254" sldId="1187"/>
        </pc:sldMkLst>
        <pc:spChg chg="mod">
          <ac:chgData name="Valeria Alvarez" userId="a32a7a07-545b-409d-991a-d0d50663901a" providerId="ADAL" clId="{F67CBCBE-009F-4F4E-8D67-C8189286ED2B}" dt="2024-10-29T15:24:00.837" v="197" actId="20577"/>
          <ac:spMkLst>
            <pc:docMk/>
            <pc:sldMk cId="1870136254" sldId="1187"/>
            <ac:spMk id="2" creationId="{84DA45AF-A4FA-B494-70F1-74A4FFBF0D21}"/>
          </ac:spMkLst>
        </pc:spChg>
        <pc:spChg chg="add mod">
          <ac:chgData name="Valeria Alvarez" userId="a32a7a07-545b-409d-991a-d0d50663901a" providerId="ADAL" clId="{F67CBCBE-009F-4F4E-8D67-C8189286ED2B}" dt="2024-11-06T19:56:34.143" v="6200" actId="20577"/>
          <ac:spMkLst>
            <pc:docMk/>
            <pc:sldMk cId="1870136254" sldId="1187"/>
            <ac:spMk id="9" creationId="{982338AC-54E0-FE4E-7DF9-9D67067914E6}"/>
          </ac:spMkLst>
        </pc:spChg>
        <pc:graphicFrameChg chg="del">
          <ac:chgData name="Valeria Alvarez" userId="a32a7a07-545b-409d-991a-d0d50663901a" providerId="ADAL" clId="{F67CBCBE-009F-4F4E-8D67-C8189286ED2B}" dt="2024-10-29T15:23:53.069" v="174" actId="478"/>
          <ac:graphicFrameMkLst>
            <pc:docMk/>
            <pc:sldMk cId="1870136254" sldId="1187"/>
            <ac:graphicFrameMk id="3" creationId="{596EDD0B-DB99-C230-9AB9-267E27878966}"/>
          </ac:graphicFrameMkLst>
        </pc:graphicFrameChg>
        <pc:graphicFrameChg chg="add mod">
          <ac:chgData name="Valeria Alvarez" userId="a32a7a07-545b-409d-991a-d0d50663901a" providerId="ADAL" clId="{F67CBCBE-009F-4F4E-8D67-C8189286ED2B}" dt="2024-11-01T20:12:54.086" v="2656" actId="1076"/>
          <ac:graphicFrameMkLst>
            <pc:docMk/>
            <pc:sldMk cId="1870136254" sldId="1187"/>
            <ac:graphicFrameMk id="4" creationId="{DFA4CA80-E99A-D7BC-947F-57724D8A1E12}"/>
          </ac:graphicFrameMkLst>
        </pc:graphicFrameChg>
      </pc:sldChg>
      <pc:sldChg chg="addSp delSp modSp new del mod">
        <pc:chgData name="Valeria Alvarez" userId="a32a7a07-545b-409d-991a-d0d50663901a" providerId="ADAL" clId="{F67CBCBE-009F-4F4E-8D67-C8189286ED2B}" dt="2024-11-06T17:08:42.653" v="5736" actId="2696"/>
        <pc:sldMkLst>
          <pc:docMk/>
          <pc:sldMk cId="1753610758" sldId="1188"/>
        </pc:sldMkLst>
        <pc:spChg chg="mod">
          <ac:chgData name="Valeria Alvarez" userId="a32a7a07-545b-409d-991a-d0d50663901a" providerId="ADAL" clId="{F67CBCBE-009F-4F4E-8D67-C8189286ED2B}" dt="2024-11-05T21:57:18.211" v="4642" actId="20577"/>
          <ac:spMkLst>
            <pc:docMk/>
            <pc:sldMk cId="1753610758" sldId="1188"/>
            <ac:spMk id="2" creationId="{E123E645-27C9-F883-86AB-877CC2722371}"/>
          </ac:spMkLst>
        </pc:spChg>
        <pc:graphicFrameChg chg="add del mod">
          <ac:chgData name="Valeria Alvarez" userId="a32a7a07-545b-409d-991a-d0d50663901a" providerId="ADAL" clId="{F67CBCBE-009F-4F4E-8D67-C8189286ED2B}" dt="2024-10-30T21:01:50.766" v="1608" actId="478"/>
          <ac:graphicFrameMkLst>
            <pc:docMk/>
            <pc:sldMk cId="1753610758" sldId="1188"/>
            <ac:graphicFrameMk id="4" creationId="{FEA89EAB-3DF7-3E7F-BFD3-AEEA5E2556A9}"/>
          </ac:graphicFrameMkLst>
        </pc:graphicFrameChg>
        <pc:graphicFrameChg chg="add mod">
          <ac:chgData name="Valeria Alvarez" userId="a32a7a07-545b-409d-991a-d0d50663901a" providerId="ADAL" clId="{F67CBCBE-009F-4F4E-8D67-C8189286ED2B}" dt="2024-10-30T21:01:49.358" v="1607"/>
          <ac:graphicFrameMkLst>
            <pc:docMk/>
            <pc:sldMk cId="1753610758" sldId="1188"/>
            <ac:graphicFrameMk id="5" creationId="{FEA89EAB-3DF7-3E7F-BFD3-AEEA5E2556A9}"/>
          </ac:graphicFrameMkLst>
        </pc:graphicFrameChg>
        <pc:graphicFrameChg chg="add mod">
          <ac:chgData name="Valeria Alvarez" userId="a32a7a07-545b-409d-991a-d0d50663901a" providerId="ADAL" clId="{F67CBCBE-009F-4F4E-8D67-C8189286ED2B}" dt="2024-11-01T20:54:29.346" v="3521" actId="1076"/>
          <ac:graphicFrameMkLst>
            <pc:docMk/>
            <pc:sldMk cId="1753610758" sldId="1188"/>
            <ac:graphicFrameMk id="6" creationId="{FEA89EAB-3DF7-3E7F-BFD3-AEEA5E2556A9}"/>
          </ac:graphicFrameMkLst>
        </pc:graphicFrameChg>
      </pc:sldChg>
      <pc:sldChg chg="addSp delSp modSp new del mod modClrScheme chgLayout">
        <pc:chgData name="Valeria Alvarez" userId="a32a7a07-545b-409d-991a-d0d50663901a" providerId="ADAL" clId="{F67CBCBE-009F-4F4E-8D67-C8189286ED2B}" dt="2024-11-01T20:09:33.046" v="2654" actId="47"/>
        <pc:sldMkLst>
          <pc:docMk/>
          <pc:sldMk cId="54614104" sldId="1189"/>
        </pc:sldMkLst>
        <pc:spChg chg="mod">
          <ac:chgData name="Valeria Alvarez" userId="a32a7a07-545b-409d-991a-d0d50663901a" providerId="ADAL" clId="{F67CBCBE-009F-4F4E-8D67-C8189286ED2B}" dt="2024-10-30T20:20:43.101" v="1604" actId="26606"/>
          <ac:spMkLst>
            <pc:docMk/>
            <pc:sldMk cId="54614104" sldId="1189"/>
            <ac:spMk id="2" creationId="{562BE6FD-D0FC-9465-8239-4062915DB99A}"/>
          </ac:spMkLst>
        </pc:spChg>
        <pc:spChg chg="add del">
          <ac:chgData name="Valeria Alvarez" userId="a32a7a07-545b-409d-991a-d0d50663901a" providerId="ADAL" clId="{F67CBCBE-009F-4F4E-8D67-C8189286ED2B}" dt="2024-10-30T20:20:43.101" v="1604" actId="26606"/>
          <ac:spMkLst>
            <pc:docMk/>
            <pc:sldMk cId="54614104" sldId="1189"/>
            <ac:spMk id="3" creationId="{0CFBA50E-BC2F-403E-E55B-7EC6D835C55E}"/>
          </ac:spMkLst>
        </pc:spChg>
        <pc:spChg chg="add del mod">
          <ac:chgData name="Valeria Alvarez" userId="a32a7a07-545b-409d-991a-d0d50663901a" providerId="ADAL" clId="{F67CBCBE-009F-4F4E-8D67-C8189286ED2B}" dt="2024-10-30T20:20:43.101" v="1604" actId="26606"/>
          <ac:spMkLst>
            <pc:docMk/>
            <pc:sldMk cId="54614104" sldId="1189"/>
            <ac:spMk id="9" creationId="{AA8AF382-9215-3893-0F70-B39CB0C1F3B2}"/>
          </ac:spMkLst>
        </pc:spChg>
        <pc:graphicFrameChg chg="add mod">
          <ac:chgData name="Valeria Alvarez" userId="a32a7a07-545b-409d-991a-d0d50663901a" providerId="ADAL" clId="{F67CBCBE-009F-4F4E-8D67-C8189286ED2B}" dt="2024-10-30T20:20:43.101" v="1604" actId="26606"/>
          <ac:graphicFrameMkLst>
            <pc:docMk/>
            <pc:sldMk cId="54614104" sldId="1189"/>
            <ac:graphicFrameMk id="4" creationId="{E83B8B8F-882D-2B72-3B96-FF88C863C938}"/>
          </ac:graphicFrameMkLst>
        </pc:graphicFrameChg>
      </pc:sldChg>
      <pc:sldChg chg="addSp delSp modSp add mod modNotesTx">
        <pc:chgData name="Valeria Alvarez" userId="a32a7a07-545b-409d-991a-d0d50663901a" providerId="ADAL" clId="{F67CBCBE-009F-4F4E-8D67-C8189286ED2B}" dt="2024-11-06T21:24:30.179" v="6915" actId="20577"/>
        <pc:sldMkLst>
          <pc:docMk/>
          <pc:sldMk cId="3427709715" sldId="1190"/>
        </pc:sldMkLst>
        <pc:spChg chg="mod">
          <ac:chgData name="Valeria Alvarez" userId="a32a7a07-545b-409d-991a-d0d50663901a" providerId="ADAL" clId="{F67CBCBE-009F-4F4E-8D67-C8189286ED2B}" dt="2024-11-05T21:57:23.908" v="4648" actId="20577"/>
          <ac:spMkLst>
            <pc:docMk/>
            <pc:sldMk cId="3427709715" sldId="1190"/>
            <ac:spMk id="2" creationId="{825BEFA2-5D8E-3AB6-7F72-A5883B523A70}"/>
          </ac:spMkLst>
        </pc:spChg>
        <pc:spChg chg="del">
          <ac:chgData name="Valeria Alvarez" userId="a32a7a07-545b-409d-991a-d0d50663901a" providerId="ADAL" clId="{F67CBCBE-009F-4F4E-8D67-C8189286ED2B}" dt="2024-10-29T16:20:42.170" v="482" actId="478"/>
          <ac:spMkLst>
            <pc:docMk/>
            <pc:sldMk cId="3427709715" sldId="1190"/>
            <ac:spMk id="3" creationId="{4184637D-C43D-AB75-42F8-03DAA74A3D80}"/>
          </ac:spMkLst>
        </pc:spChg>
        <pc:spChg chg="del">
          <ac:chgData name="Valeria Alvarez" userId="a32a7a07-545b-409d-991a-d0d50663901a" providerId="ADAL" clId="{F67CBCBE-009F-4F4E-8D67-C8189286ED2B}" dt="2024-10-29T16:20:43.466" v="483" actId="478"/>
          <ac:spMkLst>
            <pc:docMk/>
            <pc:sldMk cId="3427709715" sldId="1190"/>
            <ac:spMk id="5" creationId="{30A04F19-8F21-2B09-8FC4-E5622ACE2C68}"/>
          </ac:spMkLst>
        </pc:spChg>
        <pc:spChg chg="add mod">
          <ac:chgData name="Valeria Alvarez" userId="a32a7a07-545b-409d-991a-d0d50663901a" providerId="ADAL" clId="{F67CBCBE-009F-4F4E-8D67-C8189286ED2B}" dt="2024-11-06T21:23:29.062" v="6912" actId="20577"/>
          <ac:spMkLst>
            <pc:docMk/>
            <pc:sldMk cId="3427709715" sldId="1190"/>
            <ac:spMk id="5" creationId="{92AEAF0C-2DC5-7C2F-E05C-E1B3F5A66D37}"/>
          </ac:spMkLst>
        </pc:spChg>
        <pc:spChg chg="add del mod">
          <ac:chgData name="Valeria Alvarez" userId="a32a7a07-545b-409d-991a-d0d50663901a" providerId="ADAL" clId="{F67CBCBE-009F-4F4E-8D67-C8189286ED2B}" dt="2024-10-29T16:20:44.328" v="484" actId="478"/>
          <ac:spMkLst>
            <pc:docMk/>
            <pc:sldMk cId="3427709715" sldId="1190"/>
            <ac:spMk id="6" creationId="{86D01F91-C850-7282-C570-0B1B2F4D13D1}"/>
          </ac:spMkLst>
        </pc:spChg>
        <pc:spChg chg="mod">
          <ac:chgData name="Valeria Alvarez" userId="a32a7a07-545b-409d-991a-d0d50663901a" providerId="ADAL" clId="{F67CBCBE-009F-4F4E-8D67-C8189286ED2B}" dt="2024-11-06T15:38:11.029" v="4948" actId="20577"/>
          <ac:spMkLst>
            <pc:docMk/>
            <pc:sldMk cId="3427709715" sldId="1190"/>
            <ac:spMk id="7" creationId="{88ABA763-C556-E1E6-7D2D-86AD3527F81F}"/>
          </ac:spMkLst>
        </pc:spChg>
        <pc:spChg chg="add del mod">
          <ac:chgData name="Valeria Alvarez" userId="a32a7a07-545b-409d-991a-d0d50663901a" providerId="ADAL" clId="{F67CBCBE-009F-4F4E-8D67-C8189286ED2B}" dt="2024-10-29T16:20:45.179" v="485" actId="478"/>
          <ac:spMkLst>
            <pc:docMk/>
            <pc:sldMk cId="3427709715" sldId="1190"/>
            <ac:spMk id="11" creationId="{3A257F85-0B35-80A3-1C60-724ACCC89C37}"/>
          </ac:spMkLst>
        </pc:spChg>
        <pc:spChg chg="add del mod">
          <ac:chgData name="Valeria Alvarez" userId="a32a7a07-545b-409d-991a-d0d50663901a" providerId="ADAL" clId="{F67CBCBE-009F-4F4E-8D67-C8189286ED2B}" dt="2024-10-29T16:20:49.232" v="487" actId="478"/>
          <ac:spMkLst>
            <pc:docMk/>
            <pc:sldMk cId="3427709715" sldId="1190"/>
            <ac:spMk id="13" creationId="{3CCFACBE-5BAC-B240-DD0C-7E7C57ECB255}"/>
          </ac:spMkLst>
        </pc:spChg>
        <pc:spChg chg="add del mod">
          <ac:chgData name="Valeria Alvarez" userId="a32a7a07-545b-409d-991a-d0d50663901a" providerId="ADAL" clId="{F67CBCBE-009F-4F4E-8D67-C8189286ED2B}" dt="2024-10-29T16:20:51.235" v="489" actId="478"/>
          <ac:spMkLst>
            <pc:docMk/>
            <pc:sldMk cId="3427709715" sldId="1190"/>
            <ac:spMk id="15" creationId="{478D605A-ED5B-4799-B4AB-E12C72707AAF}"/>
          </ac:spMkLst>
        </pc:spChg>
        <pc:graphicFrameChg chg="add mod ord">
          <ac:chgData name="Valeria Alvarez" userId="a32a7a07-545b-409d-991a-d0d50663901a" providerId="ADAL" clId="{F67CBCBE-009F-4F4E-8D67-C8189286ED2B}" dt="2024-11-06T21:23:41.820" v="6914" actId="14100"/>
          <ac:graphicFrameMkLst>
            <pc:docMk/>
            <pc:sldMk cId="3427709715" sldId="1190"/>
            <ac:graphicFrameMk id="4" creationId="{E4D7B07C-A3A5-FF96-0AE0-63F44755B028}"/>
          </ac:graphicFrameMkLst>
        </pc:graphicFrameChg>
        <pc:graphicFrameChg chg="del">
          <ac:chgData name="Valeria Alvarez" userId="a32a7a07-545b-409d-991a-d0d50663901a" providerId="ADAL" clId="{F67CBCBE-009F-4F4E-8D67-C8189286ED2B}" dt="2024-10-29T16:20:50.263" v="488" actId="478"/>
          <ac:graphicFrameMkLst>
            <pc:docMk/>
            <pc:sldMk cId="3427709715" sldId="1190"/>
            <ac:graphicFrameMk id="8" creationId="{A19C5F53-F09E-772B-9D8D-9E00039FB0AC}"/>
          </ac:graphicFrameMkLst>
        </pc:graphicFrameChg>
        <pc:graphicFrameChg chg="del">
          <ac:chgData name="Valeria Alvarez" userId="a32a7a07-545b-409d-991a-d0d50663901a" providerId="ADAL" clId="{F67CBCBE-009F-4F4E-8D67-C8189286ED2B}" dt="2024-10-29T16:20:46.862" v="486" actId="478"/>
          <ac:graphicFrameMkLst>
            <pc:docMk/>
            <pc:sldMk cId="3427709715" sldId="1190"/>
            <ac:graphicFrameMk id="9" creationId="{A59CD659-14BB-B46C-BC5B-9F0614F552C9}"/>
          </ac:graphicFrameMkLst>
        </pc:graphicFrameChg>
        <pc:graphicFrameChg chg="add del mod">
          <ac:chgData name="Valeria Alvarez" userId="a32a7a07-545b-409d-991a-d0d50663901a" providerId="ADAL" clId="{F67CBCBE-009F-4F4E-8D67-C8189286ED2B}" dt="2024-10-30T21:03:41.675" v="1613" actId="478"/>
          <ac:graphicFrameMkLst>
            <pc:docMk/>
            <pc:sldMk cId="3427709715" sldId="1190"/>
            <ac:graphicFrameMk id="16" creationId="{E83B8B8F-882D-2B72-3B96-FF88C863C938}"/>
          </ac:graphicFrameMkLst>
        </pc:graphicFrameChg>
        <pc:graphicFrameChg chg="add del mod">
          <ac:chgData name="Valeria Alvarez" userId="a32a7a07-545b-409d-991a-d0d50663901a" providerId="ADAL" clId="{F67CBCBE-009F-4F4E-8D67-C8189286ED2B}" dt="2024-11-06T21:21:41.039" v="6835" actId="478"/>
          <ac:graphicFrameMkLst>
            <pc:docMk/>
            <pc:sldMk cId="3427709715" sldId="1190"/>
            <ac:graphicFrameMk id="17" creationId="{E4D7B07C-A3A5-FF96-0AE0-63F44755B028}"/>
          </ac:graphicFrameMkLst>
        </pc:graphicFrameChg>
        <pc:cxnChg chg="add del mod">
          <ac:chgData name="Valeria Alvarez" userId="a32a7a07-545b-409d-991a-d0d50663901a" providerId="ADAL" clId="{F67CBCBE-009F-4F4E-8D67-C8189286ED2B}" dt="2024-11-06T21:22:46.316" v="6845" actId="478"/>
          <ac:cxnSpMkLst>
            <pc:docMk/>
            <pc:sldMk cId="3427709715" sldId="1190"/>
            <ac:cxnSpMk id="3" creationId="{05498456-AEA9-7D85-B1F3-2A3574C09015}"/>
          </ac:cxnSpMkLst>
        </pc:cxnChg>
        <pc:cxnChg chg="add del mod">
          <ac:chgData name="Valeria Alvarez" userId="a32a7a07-545b-409d-991a-d0d50663901a" providerId="ADAL" clId="{F67CBCBE-009F-4F4E-8D67-C8189286ED2B}" dt="2024-11-04T16:34:53.711" v="3592" actId="478"/>
          <ac:cxnSpMkLst>
            <pc:docMk/>
            <pc:sldMk cId="3427709715" sldId="1190"/>
            <ac:cxnSpMk id="3" creationId="{DB49C94F-1478-3D71-6EC0-63E0709B2E44}"/>
          </ac:cxnSpMkLst>
        </pc:cxnChg>
        <pc:cxnChg chg="add del mod">
          <ac:chgData name="Valeria Alvarez" userId="a32a7a07-545b-409d-991a-d0d50663901a" providerId="ADAL" clId="{F67CBCBE-009F-4F4E-8D67-C8189286ED2B}" dt="2024-11-06T21:22:47.404" v="6846" actId="478"/>
          <ac:cxnSpMkLst>
            <pc:docMk/>
            <pc:sldMk cId="3427709715" sldId="1190"/>
            <ac:cxnSpMk id="10" creationId="{93428EAD-8AF4-8DB0-3BBA-B2F9405BF2A9}"/>
          </ac:cxnSpMkLst>
        </pc:cxnChg>
      </pc:sldChg>
      <pc:sldChg chg="addSp delSp modSp new mod ord">
        <pc:chgData name="Valeria Alvarez" userId="a32a7a07-545b-409d-991a-d0d50663901a" providerId="ADAL" clId="{F67CBCBE-009F-4F4E-8D67-C8189286ED2B}" dt="2024-11-06T17:05:36.327" v="5586" actId="1076"/>
        <pc:sldMkLst>
          <pc:docMk/>
          <pc:sldMk cId="2365492735" sldId="1191"/>
        </pc:sldMkLst>
        <pc:spChg chg="del mod">
          <ac:chgData name="Valeria Alvarez" userId="a32a7a07-545b-409d-991a-d0d50663901a" providerId="ADAL" clId="{F67CBCBE-009F-4F4E-8D67-C8189286ED2B}" dt="2024-10-29T19:49:43.312" v="901" actId="478"/>
          <ac:spMkLst>
            <pc:docMk/>
            <pc:sldMk cId="2365492735" sldId="1191"/>
            <ac:spMk id="2" creationId="{21AFFF0B-D22D-347B-358B-E2E18E22C3CB}"/>
          </ac:spMkLst>
        </pc:spChg>
        <pc:spChg chg="add del">
          <ac:chgData name="Valeria Alvarez" userId="a32a7a07-545b-409d-991a-d0d50663901a" providerId="ADAL" clId="{F67CBCBE-009F-4F4E-8D67-C8189286ED2B}" dt="2024-10-29T19:36:36.776" v="644" actId="3680"/>
          <ac:spMkLst>
            <pc:docMk/>
            <pc:sldMk cId="2365492735" sldId="1191"/>
            <ac:spMk id="3" creationId="{61BF5EFF-9954-EE03-74C3-F72533040101}"/>
          </ac:spMkLst>
        </pc:spChg>
        <pc:spChg chg="del mod">
          <ac:chgData name="Valeria Alvarez" userId="a32a7a07-545b-409d-991a-d0d50663901a" providerId="ADAL" clId="{F67CBCBE-009F-4F4E-8D67-C8189286ED2B}" dt="2024-10-29T19:50:22.641" v="909" actId="478"/>
          <ac:spMkLst>
            <pc:docMk/>
            <pc:sldMk cId="2365492735" sldId="1191"/>
            <ac:spMk id="4" creationId="{39B8F8DA-2D65-39C0-F5CA-2052116DF6C6}"/>
          </ac:spMkLst>
        </pc:spChg>
        <pc:spChg chg="del">
          <ac:chgData name="Valeria Alvarez" userId="a32a7a07-545b-409d-991a-d0d50663901a" providerId="ADAL" clId="{F67CBCBE-009F-4F4E-8D67-C8189286ED2B}" dt="2024-10-29T19:46:09.425" v="854" actId="3680"/>
          <ac:spMkLst>
            <pc:docMk/>
            <pc:sldMk cId="2365492735" sldId="1191"/>
            <ac:spMk id="5" creationId="{418F31C5-4523-01B2-C3C7-E2A42C30AE57}"/>
          </ac:spMkLst>
        </pc:spChg>
        <pc:spChg chg="mod">
          <ac:chgData name="Valeria Alvarez" userId="a32a7a07-545b-409d-991a-d0d50663901a" providerId="ADAL" clId="{F67CBCBE-009F-4F4E-8D67-C8189286ED2B}" dt="2024-11-06T17:05:36.327" v="5586" actId="1076"/>
          <ac:spMkLst>
            <pc:docMk/>
            <pc:sldMk cId="2365492735" sldId="1191"/>
            <ac:spMk id="6" creationId="{ED9CAC08-2376-7A14-BEA4-3439F2808E05}"/>
          </ac:spMkLst>
        </pc:spChg>
        <pc:spChg chg="mod">
          <ac:chgData name="Valeria Alvarez" userId="a32a7a07-545b-409d-991a-d0d50663901a" providerId="ADAL" clId="{F67CBCBE-009F-4F4E-8D67-C8189286ED2B}" dt="2024-11-01T20:06:40.963" v="2573" actId="20577"/>
          <ac:spMkLst>
            <pc:docMk/>
            <pc:sldMk cId="2365492735" sldId="1191"/>
            <ac:spMk id="7" creationId="{59A8CE3E-A70A-E1A8-075B-A070AFEA5170}"/>
          </ac:spMkLst>
        </pc:spChg>
        <pc:spChg chg="add del mod">
          <ac:chgData name="Valeria Alvarez" userId="a32a7a07-545b-409d-991a-d0d50663901a" providerId="ADAL" clId="{F67CBCBE-009F-4F4E-8D67-C8189286ED2B}" dt="2024-10-29T19:49:45.895" v="902" actId="478"/>
          <ac:spMkLst>
            <pc:docMk/>
            <pc:sldMk cId="2365492735" sldId="1191"/>
            <ac:spMk id="12" creationId="{ED5016E7-F1A9-BF4E-E254-425ADEE711F4}"/>
          </ac:spMkLst>
        </pc:spChg>
        <pc:spChg chg="add del mod">
          <ac:chgData name="Valeria Alvarez" userId="a32a7a07-545b-409d-991a-d0d50663901a" providerId="ADAL" clId="{F67CBCBE-009F-4F4E-8D67-C8189286ED2B}" dt="2024-10-29T19:50:24.190" v="910" actId="478"/>
          <ac:spMkLst>
            <pc:docMk/>
            <pc:sldMk cId="2365492735" sldId="1191"/>
            <ac:spMk id="14" creationId="{2B35DB6F-7595-1E8F-4E8C-4CF4E6DA6F53}"/>
          </ac:spMkLst>
        </pc:spChg>
        <pc:spChg chg="add del mod">
          <ac:chgData name="Valeria Alvarez" userId="a32a7a07-545b-409d-991a-d0d50663901a" providerId="ADAL" clId="{F67CBCBE-009F-4F4E-8D67-C8189286ED2B}" dt="2024-10-29T19:50:41.096" v="913" actId="478"/>
          <ac:spMkLst>
            <pc:docMk/>
            <pc:sldMk cId="2365492735" sldId="1191"/>
            <ac:spMk id="16" creationId="{0097913D-7F1E-7762-4FA4-1F697C7D6122}"/>
          </ac:spMkLst>
        </pc:spChg>
        <pc:graphicFrameChg chg="add del mod ord modGraphic">
          <ac:chgData name="Valeria Alvarez" userId="a32a7a07-545b-409d-991a-d0d50663901a" providerId="ADAL" clId="{F67CBCBE-009F-4F4E-8D67-C8189286ED2B}" dt="2024-10-29T19:36:27.013" v="643" actId="3680"/>
          <ac:graphicFrameMkLst>
            <pc:docMk/>
            <pc:sldMk cId="2365492735" sldId="1191"/>
            <ac:graphicFrameMk id="8" creationId="{C3EF917D-7B7C-0163-EE79-3560F05CE316}"/>
          </ac:graphicFrameMkLst>
        </pc:graphicFrameChg>
        <pc:graphicFrameChg chg="add mod ord modGraphic">
          <ac:chgData name="Valeria Alvarez" userId="a32a7a07-545b-409d-991a-d0d50663901a" providerId="ADAL" clId="{F67CBCBE-009F-4F4E-8D67-C8189286ED2B}" dt="2024-10-29T19:50:11.198" v="907" actId="14734"/>
          <ac:graphicFrameMkLst>
            <pc:docMk/>
            <pc:sldMk cId="2365492735" sldId="1191"/>
            <ac:graphicFrameMk id="9" creationId="{13F30950-22BA-4E56-F92E-195A29C2C096}"/>
          </ac:graphicFrameMkLst>
        </pc:graphicFrameChg>
        <pc:graphicFrameChg chg="add del mod ord modGraphic">
          <ac:chgData name="Valeria Alvarez" userId="a32a7a07-545b-409d-991a-d0d50663901a" providerId="ADAL" clId="{F67CBCBE-009F-4F4E-8D67-C8189286ED2B}" dt="2024-11-05T21:56:53.159" v="4636" actId="122"/>
          <ac:graphicFrameMkLst>
            <pc:docMk/>
            <pc:sldMk cId="2365492735" sldId="1191"/>
            <ac:graphicFrameMk id="10" creationId="{2906558C-91DA-E42F-ED85-1BCD94BD9FF5}"/>
          </ac:graphicFrameMkLst>
        </pc:graphicFrameChg>
      </pc:sldChg>
      <pc:sldChg chg="new del ord">
        <pc:chgData name="Valeria Alvarez" userId="a32a7a07-545b-409d-991a-d0d50663901a" providerId="ADAL" clId="{F67CBCBE-009F-4F4E-8D67-C8189286ED2B}" dt="2024-11-01T20:34:43.599" v="3402" actId="47"/>
        <pc:sldMkLst>
          <pc:docMk/>
          <pc:sldMk cId="3598854211" sldId="1192"/>
        </pc:sldMkLst>
      </pc:sldChg>
      <pc:sldChg chg="addSp delSp modSp add mod modClrScheme chgLayout">
        <pc:chgData name="Valeria Alvarez" userId="a32a7a07-545b-409d-991a-d0d50663901a" providerId="ADAL" clId="{F67CBCBE-009F-4F4E-8D67-C8189286ED2B}" dt="2024-11-06T19:57:58.471" v="6207" actId="20577"/>
        <pc:sldMkLst>
          <pc:docMk/>
          <pc:sldMk cId="2013500909" sldId="1193"/>
        </pc:sldMkLst>
        <pc:spChg chg="add del mod">
          <ac:chgData name="Valeria Alvarez" userId="a32a7a07-545b-409d-991a-d0d50663901a" providerId="ADAL" clId="{F67CBCBE-009F-4F4E-8D67-C8189286ED2B}" dt="2024-10-29T19:59:48.340" v="1121" actId="478"/>
          <ac:spMkLst>
            <pc:docMk/>
            <pc:sldMk cId="2013500909" sldId="1193"/>
            <ac:spMk id="3" creationId="{A1E72179-F4DE-925D-76C2-DF58E0299C53}"/>
          </ac:spMkLst>
        </pc:spChg>
        <pc:spChg chg="add del mod">
          <ac:chgData name="Valeria Alvarez" userId="a32a7a07-545b-409d-991a-d0d50663901a" providerId="ADAL" clId="{F67CBCBE-009F-4F4E-8D67-C8189286ED2B}" dt="2024-11-06T19:57:58.471" v="6207" actId="20577"/>
          <ac:spMkLst>
            <pc:docMk/>
            <pc:sldMk cId="2013500909" sldId="1193"/>
            <ac:spMk id="6" creationId="{ED9CAC08-2376-7A14-BEA4-3439F2808E05}"/>
          </ac:spMkLst>
        </pc:spChg>
        <pc:spChg chg="add del mod">
          <ac:chgData name="Valeria Alvarez" userId="a32a7a07-545b-409d-991a-d0d50663901a" providerId="ADAL" clId="{F67CBCBE-009F-4F4E-8D67-C8189286ED2B}" dt="2024-11-01T20:07:50.023" v="2651" actId="20577"/>
          <ac:spMkLst>
            <pc:docMk/>
            <pc:sldMk cId="2013500909" sldId="1193"/>
            <ac:spMk id="7" creationId="{59A8CE3E-A70A-E1A8-075B-A070AFEA5170}"/>
          </ac:spMkLst>
        </pc:spChg>
        <pc:spChg chg="add del mod">
          <ac:chgData name="Valeria Alvarez" userId="a32a7a07-545b-409d-991a-d0d50663901a" providerId="ADAL" clId="{F67CBCBE-009F-4F4E-8D67-C8189286ED2B}" dt="2024-10-31T14:41:39.675" v="1620" actId="26606"/>
          <ac:spMkLst>
            <pc:docMk/>
            <pc:sldMk cId="2013500909" sldId="1193"/>
            <ac:spMk id="14" creationId="{98C2C861-D01B-375F-8073-1B3B2495D64A}"/>
          </ac:spMkLst>
        </pc:spChg>
        <pc:graphicFrameChg chg="mod modGraphic">
          <ac:chgData name="Valeria Alvarez" userId="a32a7a07-545b-409d-991a-d0d50663901a" providerId="ADAL" clId="{F67CBCBE-009F-4F4E-8D67-C8189286ED2B}" dt="2024-10-31T14:41:39.675" v="1620" actId="26606"/>
          <ac:graphicFrameMkLst>
            <pc:docMk/>
            <pc:sldMk cId="2013500909" sldId="1193"/>
            <ac:graphicFrameMk id="9" creationId="{13F30950-22BA-4E56-F92E-195A29C2C096}"/>
          </ac:graphicFrameMkLst>
        </pc:graphicFrameChg>
        <pc:graphicFrameChg chg="del modGraphic">
          <ac:chgData name="Valeria Alvarez" userId="a32a7a07-545b-409d-991a-d0d50663901a" providerId="ADAL" clId="{F67CBCBE-009F-4F4E-8D67-C8189286ED2B}" dt="2024-10-29T19:59:37.512" v="1118" actId="478"/>
          <ac:graphicFrameMkLst>
            <pc:docMk/>
            <pc:sldMk cId="2013500909" sldId="1193"/>
            <ac:graphicFrameMk id="10" creationId="{2906558C-91DA-E42F-ED85-1BCD94BD9FF5}"/>
          </ac:graphicFrameMkLst>
        </pc:graphicFrameChg>
        <pc:cxnChg chg="add del mod">
          <ac:chgData name="Valeria Alvarez" userId="a32a7a07-545b-409d-991a-d0d50663901a" providerId="ADAL" clId="{F67CBCBE-009F-4F4E-8D67-C8189286ED2B}" dt="2024-11-06T17:05:43.970" v="5587" actId="478"/>
          <ac:cxnSpMkLst>
            <pc:docMk/>
            <pc:sldMk cId="2013500909" sldId="1193"/>
            <ac:cxnSpMk id="2" creationId="{D1176E0D-B41B-B92A-660F-3993AB3F0205}"/>
          </ac:cxnSpMkLst>
        </pc:cxnChg>
        <pc:cxnChg chg="add del mod">
          <ac:chgData name="Valeria Alvarez" userId="a32a7a07-545b-409d-991a-d0d50663901a" providerId="ADAL" clId="{F67CBCBE-009F-4F4E-8D67-C8189286ED2B}" dt="2024-11-06T17:05:44.713" v="5588" actId="478"/>
          <ac:cxnSpMkLst>
            <pc:docMk/>
            <pc:sldMk cId="2013500909" sldId="1193"/>
            <ac:cxnSpMk id="3" creationId="{45BA38CA-ED75-4D23-027F-C612F54BDFAA}"/>
          </ac:cxnSpMkLst>
        </pc:cxnChg>
      </pc:sldChg>
      <pc:sldChg chg="addSp delSp modSp new mod ord modNotesTx">
        <pc:chgData name="Valeria Alvarez" userId="a32a7a07-545b-409d-991a-d0d50663901a" providerId="ADAL" clId="{F67CBCBE-009F-4F4E-8D67-C8189286ED2B}" dt="2024-11-06T21:26:53.384" v="6928" actId="20577"/>
        <pc:sldMkLst>
          <pc:docMk/>
          <pc:sldMk cId="4042114471" sldId="1194"/>
        </pc:sldMkLst>
        <pc:spChg chg="del">
          <ac:chgData name="Valeria Alvarez" userId="a32a7a07-545b-409d-991a-d0d50663901a" providerId="ADAL" clId="{F67CBCBE-009F-4F4E-8D67-C8189286ED2B}" dt="2024-10-31T15:37:48.040" v="1676" actId="478"/>
          <ac:spMkLst>
            <pc:docMk/>
            <pc:sldMk cId="4042114471" sldId="1194"/>
            <ac:spMk id="2" creationId="{DA9770D7-C582-2DF3-600D-A35D99438904}"/>
          </ac:spMkLst>
        </pc:spChg>
        <pc:spChg chg="del">
          <ac:chgData name="Valeria Alvarez" userId="a32a7a07-545b-409d-991a-d0d50663901a" providerId="ADAL" clId="{F67CBCBE-009F-4F4E-8D67-C8189286ED2B}" dt="2024-10-31T15:37:49.468" v="1677" actId="478"/>
          <ac:spMkLst>
            <pc:docMk/>
            <pc:sldMk cId="4042114471" sldId="1194"/>
            <ac:spMk id="3" creationId="{D965E9D8-3613-AE60-EB39-4AED20D7AA9C}"/>
          </ac:spMkLst>
        </pc:spChg>
        <pc:spChg chg="del">
          <ac:chgData name="Valeria Alvarez" userId="a32a7a07-545b-409d-991a-d0d50663901a" providerId="ADAL" clId="{F67CBCBE-009F-4F4E-8D67-C8189286ED2B}" dt="2024-10-31T15:37:47.253" v="1675" actId="478"/>
          <ac:spMkLst>
            <pc:docMk/>
            <pc:sldMk cId="4042114471" sldId="1194"/>
            <ac:spMk id="4" creationId="{6733D6B7-76EF-5F87-099B-AA6B09A6E8C8}"/>
          </ac:spMkLst>
        </pc:spChg>
        <pc:spChg chg="del">
          <ac:chgData name="Valeria Alvarez" userId="a32a7a07-545b-409d-991a-d0d50663901a" providerId="ADAL" clId="{F67CBCBE-009F-4F4E-8D67-C8189286ED2B}" dt="2024-10-31T15:37:50.831" v="1678" actId="478"/>
          <ac:spMkLst>
            <pc:docMk/>
            <pc:sldMk cId="4042114471" sldId="1194"/>
            <ac:spMk id="5" creationId="{7215570A-9A84-2F27-4037-88BCBD9AFB31}"/>
          </ac:spMkLst>
        </pc:spChg>
        <pc:spChg chg="mod">
          <ac:chgData name="Valeria Alvarez" userId="a32a7a07-545b-409d-991a-d0d50663901a" providerId="ADAL" clId="{F67CBCBE-009F-4F4E-8D67-C8189286ED2B}" dt="2024-11-06T20:17:16.397" v="6585" actId="20577"/>
          <ac:spMkLst>
            <pc:docMk/>
            <pc:sldMk cId="4042114471" sldId="1194"/>
            <ac:spMk id="6" creationId="{8BB1EC07-C270-1559-236B-3528A12DD471}"/>
          </ac:spMkLst>
        </pc:spChg>
        <pc:spChg chg="mod">
          <ac:chgData name="Valeria Alvarez" userId="a32a7a07-545b-409d-991a-d0d50663901a" providerId="ADAL" clId="{F67CBCBE-009F-4F4E-8D67-C8189286ED2B}" dt="2024-10-31T15:37:34.173" v="1674" actId="20577"/>
          <ac:spMkLst>
            <pc:docMk/>
            <pc:sldMk cId="4042114471" sldId="1194"/>
            <ac:spMk id="7" creationId="{CE21EFB3-2EF2-04C0-9BB2-0FE394C38BC0}"/>
          </ac:spMkLst>
        </pc:spChg>
        <pc:spChg chg="add del">
          <ac:chgData name="Valeria Alvarez" userId="a32a7a07-545b-409d-991a-d0d50663901a" providerId="ADAL" clId="{F67CBCBE-009F-4F4E-8D67-C8189286ED2B}" dt="2024-10-31T15:38:13.136" v="1680" actId="22"/>
          <ac:spMkLst>
            <pc:docMk/>
            <pc:sldMk cId="4042114471" sldId="1194"/>
            <ac:spMk id="9" creationId="{C6077062-E65E-5189-C702-13657A5284D5}"/>
          </ac:spMkLst>
        </pc:spChg>
        <pc:spChg chg="add mod">
          <ac:chgData name="Valeria Alvarez" userId="a32a7a07-545b-409d-991a-d0d50663901a" providerId="ADAL" clId="{F67CBCBE-009F-4F4E-8D67-C8189286ED2B}" dt="2024-11-05T21:36:08.624" v="4572" actId="255"/>
          <ac:spMkLst>
            <pc:docMk/>
            <pc:sldMk cId="4042114471" sldId="1194"/>
            <ac:spMk id="15" creationId="{3A5C0431-7EA3-5BA0-E397-665A36BFE3DD}"/>
          </ac:spMkLst>
        </pc:spChg>
        <pc:graphicFrameChg chg="add mod ord">
          <ac:chgData name="Valeria Alvarez" userId="a32a7a07-545b-409d-991a-d0d50663901a" providerId="ADAL" clId="{F67CBCBE-009F-4F4E-8D67-C8189286ED2B}" dt="2024-11-06T21:26:42.157" v="6925" actId="167"/>
          <ac:graphicFrameMkLst>
            <pc:docMk/>
            <pc:sldMk cId="4042114471" sldId="1194"/>
            <ac:graphicFrameMk id="2" creationId="{077DF357-5D5C-0AF6-5B1E-320E6593EE8E}"/>
          </ac:graphicFrameMkLst>
        </pc:graphicFrameChg>
        <pc:graphicFrameChg chg="add del mod">
          <ac:chgData name="Valeria Alvarez" userId="a32a7a07-545b-409d-991a-d0d50663901a" providerId="ADAL" clId="{F67CBCBE-009F-4F4E-8D67-C8189286ED2B}" dt="2024-11-06T21:25:51.696" v="6916" actId="478"/>
          <ac:graphicFrameMkLst>
            <pc:docMk/>
            <pc:sldMk cId="4042114471" sldId="1194"/>
            <ac:graphicFrameMk id="10" creationId="{077DF357-5D5C-0AF6-5B1E-320E6593EE8E}"/>
          </ac:graphicFrameMkLst>
        </pc:graphicFrameChg>
        <pc:cxnChg chg="add mod">
          <ac:chgData name="Valeria Alvarez" userId="a32a7a07-545b-409d-991a-d0d50663901a" providerId="ADAL" clId="{F67CBCBE-009F-4F4E-8D67-C8189286ED2B}" dt="2024-11-06T21:26:49.748" v="6927" actId="14100"/>
          <ac:cxnSpMkLst>
            <pc:docMk/>
            <pc:sldMk cId="4042114471" sldId="1194"/>
            <ac:cxnSpMk id="12" creationId="{D32952AE-467A-C7A3-E0D8-0FDA7746E674}"/>
          </ac:cxnSpMkLst>
        </pc:cxnChg>
      </pc:sldChg>
      <pc:sldChg chg="new del">
        <pc:chgData name="Valeria Alvarez" userId="a32a7a07-545b-409d-991a-d0d50663901a" providerId="ADAL" clId="{F67CBCBE-009F-4F4E-8D67-C8189286ED2B}" dt="2024-11-01T19:26:40.604" v="1686" actId="47"/>
        <pc:sldMkLst>
          <pc:docMk/>
          <pc:sldMk cId="1320923678" sldId="1195"/>
        </pc:sldMkLst>
      </pc:sldChg>
      <pc:sldChg chg="addSp delSp modSp add mod modNotesTx">
        <pc:chgData name="Valeria Alvarez" userId="a32a7a07-545b-409d-991a-d0d50663901a" providerId="ADAL" clId="{F67CBCBE-009F-4F4E-8D67-C8189286ED2B}" dt="2024-11-07T13:47:02.017" v="6945" actId="20577"/>
        <pc:sldMkLst>
          <pc:docMk/>
          <pc:sldMk cId="2244829634" sldId="1195"/>
        </pc:sldMkLst>
        <pc:spChg chg="mod">
          <ac:chgData name="Valeria Alvarez" userId="a32a7a07-545b-409d-991a-d0d50663901a" providerId="ADAL" clId="{F67CBCBE-009F-4F4E-8D67-C8189286ED2B}" dt="2024-11-01T19:27:57.310" v="1729" actId="20577"/>
          <ac:spMkLst>
            <pc:docMk/>
            <pc:sldMk cId="2244829634" sldId="1195"/>
            <ac:spMk id="2" creationId="{E123E645-27C9-F883-86AB-877CC2722371}"/>
          </ac:spMkLst>
        </pc:spChg>
        <pc:spChg chg="del">
          <ac:chgData name="Valeria Alvarez" userId="a32a7a07-545b-409d-991a-d0d50663901a" providerId="ADAL" clId="{F67CBCBE-009F-4F4E-8D67-C8189286ED2B}" dt="2024-11-01T19:28:39.002" v="1730" actId="931"/>
          <ac:spMkLst>
            <pc:docMk/>
            <pc:sldMk cId="2244829634" sldId="1195"/>
            <ac:spMk id="3" creationId="{6A3B995F-80FD-49D3-BF9B-D24CEC5C93DE}"/>
          </ac:spMkLst>
        </pc:spChg>
        <pc:spChg chg="add del mod">
          <ac:chgData name="Valeria Alvarez" userId="a32a7a07-545b-409d-991a-d0d50663901a" providerId="ADAL" clId="{F67CBCBE-009F-4F4E-8D67-C8189286ED2B}" dt="2024-11-06T21:56:55.781" v="6930" actId="931"/>
          <ac:spMkLst>
            <pc:docMk/>
            <pc:sldMk cId="2244829634" sldId="1195"/>
            <ac:spMk id="4" creationId="{6CBD07EA-CFB4-0ECD-940E-CB52C84FE629}"/>
          </ac:spMkLst>
        </pc:spChg>
        <pc:spChg chg="add del">
          <ac:chgData name="Valeria Alvarez" userId="a32a7a07-545b-409d-991a-d0d50663901a" providerId="ADAL" clId="{F67CBCBE-009F-4F4E-8D67-C8189286ED2B}" dt="2024-11-01T19:30:25.126" v="1754" actId="478"/>
          <ac:spMkLst>
            <pc:docMk/>
            <pc:sldMk cId="2244829634" sldId="1195"/>
            <ac:spMk id="9" creationId="{69D59CDB-A25D-9472-2610-2D30BABFD29D}"/>
          </ac:spMkLst>
        </pc:spChg>
        <pc:spChg chg="add del mod">
          <ac:chgData name="Valeria Alvarez" userId="a32a7a07-545b-409d-991a-d0d50663901a" providerId="ADAL" clId="{F67CBCBE-009F-4F4E-8D67-C8189286ED2B}" dt="2024-11-01T19:35:34.557" v="1774" actId="478"/>
          <ac:spMkLst>
            <pc:docMk/>
            <pc:sldMk cId="2244829634" sldId="1195"/>
            <ac:spMk id="10" creationId="{377CD0E0-01D6-3601-EC35-6E630149546C}"/>
          </ac:spMkLst>
        </pc:spChg>
        <pc:spChg chg="add mod">
          <ac:chgData name="Valeria Alvarez" userId="a32a7a07-545b-409d-991a-d0d50663901a" providerId="ADAL" clId="{F67CBCBE-009F-4F4E-8D67-C8189286ED2B}" dt="2024-11-01T19:36:08.789" v="1780" actId="208"/>
          <ac:spMkLst>
            <pc:docMk/>
            <pc:sldMk cId="2244829634" sldId="1195"/>
            <ac:spMk id="11" creationId="{A8D253E4-7099-DA0C-4379-1951D3FCD6C8}"/>
          </ac:spMkLst>
        </pc:spChg>
        <pc:spChg chg="add mod">
          <ac:chgData name="Valeria Alvarez" userId="a32a7a07-545b-409d-991a-d0d50663901a" providerId="ADAL" clId="{F67CBCBE-009F-4F4E-8D67-C8189286ED2B}" dt="2024-11-01T19:36:37.317" v="1784" actId="208"/>
          <ac:spMkLst>
            <pc:docMk/>
            <pc:sldMk cId="2244829634" sldId="1195"/>
            <ac:spMk id="12" creationId="{48E09566-CC51-6419-909A-EF22876C42A2}"/>
          </ac:spMkLst>
        </pc:spChg>
        <pc:graphicFrameChg chg="del">
          <ac:chgData name="Valeria Alvarez" userId="a32a7a07-545b-409d-991a-d0d50663901a" providerId="ADAL" clId="{F67CBCBE-009F-4F4E-8D67-C8189286ED2B}" dt="2024-11-01T19:27:14.302" v="1688" actId="478"/>
          <ac:graphicFrameMkLst>
            <pc:docMk/>
            <pc:sldMk cId="2244829634" sldId="1195"/>
            <ac:graphicFrameMk id="6" creationId="{FEA89EAB-3DF7-3E7F-BFD3-AEEA5E2556A9}"/>
          </ac:graphicFrameMkLst>
        </pc:graphicFrameChg>
        <pc:picChg chg="add del mod ord">
          <ac:chgData name="Valeria Alvarez" userId="a32a7a07-545b-409d-991a-d0d50663901a" providerId="ADAL" clId="{F67CBCBE-009F-4F4E-8D67-C8189286ED2B}" dt="2024-11-06T21:56:47.001" v="6929" actId="478"/>
          <ac:picMkLst>
            <pc:docMk/>
            <pc:sldMk cId="2244829634" sldId="1195"/>
            <ac:picMk id="5" creationId="{FEF145F0-7000-A6B5-D8FD-EC78123D4194}"/>
          </ac:picMkLst>
        </pc:picChg>
        <pc:picChg chg="add mod modCrop">
          <ac:chgData name="Valeria Alvarez" userId="a32a7a07-545b-409d-991a-d0d50663901a" providerId="ADAL" clId="{F67CBCBE-009F-4F4E-8D67-C8189286ED2B}" dt="2024-11-06T21:57:53.747" v="6944"/>
          <ac:picMkLst>
            <pc:docMk/>
            <pc:sldMk cId="2244829634" sldId="1195"/>
            <ac:picMk id="7" creationId="{69A354E0-8F11-11A3-56B3-B30C836FB2DB}"/>
          </ac:picMkLst>
        </pc:picChg>
        <pc:picChg chg="add mod modCrop">
          <ac:chgData name="Valeria Alvarez" userId="a32a7a07-545b-409d-991a-d0d50663901a" providerId="ADAL" clId="{F67CBCBE-009F-4F4E-8D67-C8189286ED2B}" dt="2024-11-01T19:33:33.606" v="1763" actId="1076"/>
          <ac:picMkLst>
            <pc:docMk/>
            <pc:sldMk cId="2244829634" sldId="1195"/>
            <ac:picMk id="8" creationId="{9D9D3E92-885E-8889-B8B5-7B4FC4FCD040}"/>
          </ac:picMkLst>
        </pc:picChg>
      </pc:sldChg>
      <pc:sldChg chg="addSp delSp modSp new mod modNotesTx">
        <pc:chgData name="Valeria Alvarez" userId="a32a7a07-545b-409d-991a-d0d50663901a" providerId="ADAL" clId="{F67CBCBE-009F-4F4E-8D67-C8189286ED2B}" dt="2024-11-06T20:23:27.350" v="6587" actId="20577"/>
        <pc:sldMkLst>
          <pc:docMk/>
          <pc:sldMk cId="1571791933" sldId="1196"/>
        </pc:sldMkLst>
        <pc:spChg chg="mod">
          <ac:chgData name="Valeria Alvarez" userId="a32a7a07-545b-409d-991a-d0d50663901a" providerId="ADAL" clId="{F67CBCBE-009F-4F4E-8D67-C8189286ED2B}" dt="2024-11-01T20:31:52.913" v="3397" actId="20577"/>
          <ac:spMkLst>
            <pc:docMk/>
            <pc:sldMk cId="1571791933" sldId="1196"/>
            <ac:spMk id="2" creationId="{3F50B2F9-509D-605B-F818-8903D79F153E}"/>
          </ac:spMkLst>
        </pc:spChg>
        <pc:spChg chg="del">
          <ac:chgData name="Valeria Alvarez" userId="a32a7a07-545b-409d-991a-d0d50663901a" providerId="ADAL" clId="{F67CBCBE-009F-4F4E-8D67-C8189286ED2B}" dt="2024-11-01T19:41:41.187" v="1858" actId="3680"/>
          <ac:spMkLst>
            <pc:docMk/>
            <pc:sldMk cId="1571791933" sldId="1196"/>
            <ac:spMk id="3" creationId="{D9555B16-26D6-4AD0-A40C-B279AE433D01}"/>
          </ac:spMkLst>
        </pc:spChg>
        <pc:spChg chg="add del mod">
          <ac:chgData name="Valeria Alvarez" userId="a32a7a07-545b-409d-991a-d0d50663901a" providerId="ADAL" clId="{F67CBCBE-009F-4F4E-8D67-C8189286ED2B}" dt="2024-11-01T19:52:20.460" v="2112" actId="1032"/>
          <ac:spMkLst>
            <pc:docMk/>
            <pc:sldMk cId="1571791933" sldId="1196"/>
            <ac:spMk id="6" creationId="{0A756F62-5E69-8D0C-02A5-B9DB4A89B256}"/>
          </ac:spMkLst>
        </pc:spChg>
        <pc:spChg chg="add del mod">
          <ac:chgData name="Valeria Alvarez" userId="a32a7a07-545b-409d-991a-d0d50663901a" providerId="ADAL" clId="{F67CBCBE-009F-4F4E-8D67-C8189286ED2B}" dt="2024-11-01T20:12:57.965" v="2657" actId="21"/>
          <ac:spMkLst>
            <pc:docMk/>
            <pc:sldMk cId="1571791933" sldId="1196"/>
            <ac:spMk id="9" creationId="{982338AC-54E0-FE4E-7DF9-9D67067914E6}"/>
          </ac:spMkLst>
        </pc:spChg>
        <pc:spChg chg="add del mod">
          <ac:chgData name="Valeria Alvarez" userId="a32a7a07-545b-409d-991a-d0d50663901a" providerId="ADAL" clId="{F67CBCBE-009F-4F4E-8D67-C8189286ED2B}" dt="2024-11-01T20:20:20.673" v="2666" actId="1032"/>
          <ac:spMkLst>
            <pc:docMk/>
            <pc:sldMk cId="1571791933" sldId="1196"/>
            <ac:spMk id="13" creationId="{9A11F37F-7BE1-1F38-06DD-EC66BBF4A505}"/>
          </ac:spMkLst>
        </pc:spChg>
        <pc:spChg chg="add del">
          <ac:chgData name="Valeria Alvarez" userId="a32a7a07-545b-409d-991a-d0d50663901a" providerId="ADAL" clId="{F67CBCBE-009F-4F4E-8D67-C8189286ED2B}" dt="2024-11-01T19:59:05.905" v="2233" actId="478"/>
          <ac:spMkLst>
            <pc:docMk/>
            <pc:sldMk cId="1571791933" sldId="1196"/>
            <ac:spMk id="14" creationId="{B3A1ECCC-9F09-0BA7-5AF3-59C744E61BAC}"/>
          </ac:spMkLst>
        </pc:spChg>
        <pc:spChg chg="add del mod">
          <ac:chgData name="Valeria Alvarez" userId="a32a7a07-545b-409d-991a-d0d50663901a" providerId="ADAL" clId="{F67CBCBE-009F-4F4E-8D67-C8189286ED2B}" dt="2024-11-01T19:59:07.314" v="2234" actId="478"/>
          <ac:spMkLst>
            <pc:docMk/>
            <pc:sldMk cId="1571791933" sldId="1196"/>
            <ac:spMk id="15" creationId="{EA3A2965-43CE-01E7-19B3-1BB0C300CDB2}"/>
          </ac:spMkLst>
        </pc:spChg>
        <pc:spChg chg="add del mod">
          <ac:chgData name="Valeria Alvarez" userId="a32a7a07-545b-409d-991a-d0d50663901a" providerId="ADAL" clId="{F67CBCBE-009F-4F4E-8D67-C8189286ED2B}" dt="2024-11-01T19:57:36.121" v="2232" actId="478"/>
          <ac:spMkLst>
            <pc:docMk/>
            <pc:sldMk cId="1571791933" sldId="1196"/>
            <ac:spMk id="16" creationId="{C72CE729-556C-E0AB-0D66-3413D6F6B72E}"/>
          </ac:spMkLst>
        </pc:spChg>
        <pc:spChg chg="add del mod">
          <ac:chgData name="Valeria Alvarez" userId="a32a7a07-545b-409d-991a-d0d50663901a" providerId="ADAL" clId="{F67CBCBE-009F-4F4E-8D67-C8189286ED2B}" dt="2024-11-01T20:20:30.133" v="2668" actId="478"/>
          <ac:spMkLst>
            <pc:docMk/>
            <pc:sldMk cId="1571791933" sldId="1196"/>
            <ac:spMk id="17" creationId="{4D39CBBD-B30D-BB3B-8279-B292BC118BC5}"/>
          </ac:spMkLst>
        </pc:spChg>
        <pc:spChg chg="add del">
          <ac:chgData name="Valeria Alvarez" userId="a32a7a07-545b-409d-991a-d0d50663901a" providerId="ADAL" clId="{F67CBCBE-009F-4F4E-8D67-C8189286ED2B}" dt="2024-11-01T20:01:19.016" v="2452" actId="478"/>
          <ac:spMkLst>
            <pc:docMk/>
            <pc:sldMk cId="1571791933" sldId="1196"/>
            <ac:spMk id="18" creationId="{9F6D7256-1B7F-AF27-56C2-9E8A98A43B0B}"/>
          </ac:spMkLst>
        </pc:spChg>
        <pc:spChg chg="add del">
          <ac:chgData name="Valeria Alvarez" userId="a32a7a07-545b-409d-991a-d0d50663901a" providerId="ADAL" clId="{F67CBCBE-009F-4F4E-8D67-C8189286ED2B}" dt="2024-11-01T20:04:18.088" v="2475" actId="478"/>
          <ac:spMkLst>
            <pc:docMk/>
            <pc:sldMk cId="1571791933" sldId="1196"/>
            <ac:spMk id="19" creationId="{47382AD0-5E68-D65C-A96B-705D43792B6A}"/>
          </ac:spMkLst>
        </pc:spChg>
        <pc:spChg chg="add del">
          <ac:chgData name="Valeria Alvarez" userId="a32a7a07-545b-409d-991a-d0d50663901a" providerId="ADAL" clId="{F67CBCBE-009F-4F4E-8D67-C8189286ED2B}" dt="2024-11-01T20:05:44.814" v="2486" actId="478"/>
          <ac:spMkLst>
            <pc:docMk/>
            <pc:sldMk cId="1571791933" sldId="1196"/>
            <ac:spMk id="20" creationId="{74D82206-82D6-B498-AA38-A998E0DC6F2F}"/>
          </ac:spMkLst>
        </pc:spChg>
        <pc:spChg chg="add del mod">
          <ac:chgData name="Valeria Alvarez" userId="a32a7a07-545b-409d-991a-d0d50663901a" providerId="ADAL" clId="{F67CBCBE-009F-4F4E-8D67-C8189286ED2B}" dt="2024-11-01T20:05:45.368" v="2487" actId="478"/>
          <ac:spMkLst>
            <pc:docMk/>
            <pc:sldMk cId="1571791933" sldId="1196"/>
            <ac:spMk id="21" creationId="{1ED62BE2-0FED-BF31-9926-7D4314B1C3A8}"/>
          </ac:spMkLst>
        </pc:spChg>
        <pc:spChg chg="add del mod">
          <ac:chgData name="Valeria Alvarez" userId="a32a7a07-545b-409d-991a-d0d50663901a" providerId="ADAL" clId="{F67CBCBE-009F-4F4E-8D67-C8189286ED2B}" dt="2024-11-01T20:24:35.149" v="2947" actId="1032"/>
          <ac:spMkLst>
            <pc:docMk/>
            <pc:sldMk cId="1571791933" sldId="1196"/>
            <ac:spMk id="24" creationId="{FFD23FC1-4016-5973-D098-9012B309082B}"/>
          </ac:spMkLst>
        </pc:spChg>
        <pc:spChg chg="add del mod">
          <ac:chgData name="Valeria Alvarez" userId="a32a7a07-545b-409d-991a-d0d50663901a" providerId="ADAL" clId="{F67CBCBE-009F-4F4E-8D67-C8189286ED2B}" dt="2024-11-01T20:26:51.577" v="3065" actId="1032"/>
          <ac:spMkLst>
            <pc:docMk/>
            <pc:sldMk cId="1571791933" sldId="1196"/>
            <ac:spMk id="28" creationId="{F99ED346-26EA-26BD-0257-989296E4E006}"/>
          </ac:spMkLst>
        </pc:spChg>
        <pc:spChg chg="add del mod">
          <ac:chgData name="Valeria Alvarez" userId="a32a7a07-545b-409d-991a-d0d50663901a" providerId="ADAL" clId="{F67CBCBE-009F-4F4E-8D67-C8189286ED2B}" dt="2024-11-01T20:26:32.156" v="3064" actId="478"/>
          <ac:spMkLst>
            <pc:docMk/>
            <pc:sldMk cId="1571791933" sldId="1196"/>
            <ac:spMk id="29" creationId="{E3BFD68F-1F1E-84C9-1C00-2E46E7D45272}"/>
          </ac:spMkLst>
        </pc:spChg>
        <pc:graphicFrameChg chg="add del mod ord modGraphic">
          <ac:chgData name="Valeria Alvarez" userId="a32a7a07-545b-409d-991a-d0d50663901a" providerId="ADAL" clId="{F67CBCBE-009F-4F4E-8D67-C8189286ED2B}" dt="2024-11-01T19:43:52.983" v="1866" actId="478"/>
          <ac:graphicFrameMkLst>
            <pc:docMk/>
            <pc:sldMk cId="1571791933" sldId="1196"/>
            <ac:graphicFrameMk id="4" creationId="{5F76ED0E-4D0C-6AEE-3B39-75CCB1A943EE}"/>
          </ac:graphicFrameMkLst>
        </pc:graphicFrameChg>
        <pc:graphicFrameChg chg="add del modGraphic">
          <ac:chgData name="Valeria Alvarez" userId="a32a7a07-545b-409d-991a-d0d50663901a" providerId="ADAL" clId="{F67CBCBE-009F-4F4E-8D67-C8189286ED2B}" dt="2024-11-01T19:51:27.874" v="2111" actId="1032"/>
          <ac:graphicFrameMkLst>
            <pc:docMk/>
            <pc:sldMk cId="1571791933" sldId="1196"/>
            <ac:graphicFrameMk id="10" creationId="{D4BB6473-14C7-2708-59AB-AB561C638216}"/>
          </ac:graphicFrameMkLst>
        </pc:graphicFrameChg>
        <pc:graphicFrameChg chg="add del mod modGraphic">
          <ac:chgData name="Valeria Alvarez" userId="a32a7a07-545b-409d-991a-d0d50663901a" providerId="ADAL" clId="{F67CBCBE-009F-4F4E-8D67-C8189286ED2B}" dt="2024-11-01T19:55:15.702" v="2225" actId="478"/>
          <ac:graphicFrameMkLst>
            <pc:docMk/>
            <pc:sldMk cId="1571791933" sldId="1196"/>
            <ac:graphicFrameMk id="11" creationId="{D8940EA7-39E9-F162-A97D-2CCA69ABEDF1}"/>
          </ac:graphicFrameMkLst>
        </pc:graphicFrameChg>
        <pc:graphicFrameChg chg="add del mod modGraphic">
          <ac:chgData name="Valeria Alvarez" userId="a32a7a07-545b-409d-991a-d0d50663901a" providerId="ADAL" clId="{F67CBCBE-009F-4F4E-8D67-C8189286ED2B}" dt="2024-11-01T20:23:30.113" v="2946" actId="478"/>
          <ac:graphicFrameMkLst>
            <pc:docMk/>
            <pc:sldMk cId="1571791933" sldId="1196"/>
            <ac:graphicFrameMk id="22" creationId="{C97E13E0-2F3D-F2A7-9C87-937B3429D28D}"/>
          </ac:graphicFrameMkLst>
        </pc:graphicFrameChg>
        <pc:graphicFrameChg chg="add del mod modGraphic">
          <ac:chgData name="Valeria Alvarez" userId="a32a7a07-545b-409d-991a-d0d50663901a" providerId="ADAL" clId="{F67CBCBE-009F-4F4E-8D67-C8189286ED2B}" dt="2024-11-01T20:26:11.991" v="3060" actId="478"/>
          <ac:graphicFrameMkLst>
            <pc:docMk/>
            <pc:sldMk cId="1571791933" sldId="1196"/>
            <ac:graphicFrameMk id="25" creationId="{07B71CFB-0D08-494D-4C6D-49E827155499}"/>
          </ac:graphicFrameMkLst>
        </pc:graphicFrameChg>
        <pc:graphicFrameChg chg="add del mod">
          <ac:chgData name="Valeria Alvarez" userId="a32a7a07-545b-409d-991a-d0d50663901a" providerId="ADAL" clId="{F67CBCBE-009F-4F4E-8D67-C8189286ED2B}" dt="2024-11-01T20:25:53.742" v="3044" actId="478"/>
          <ac:graphicFrameMkLst>
            <pc:docMk/>
            <pc:sldMk cId="1571791933" sldId="1196"/>
            <ac:graphicFrameMk id="26" creationId="{1721B191-8151-41AC-B05D-D64E1DFC9B16}"/>
          </ac:graphicFrameMkLst>
        </pc:graphicFrameChg>
        <pc:graphicFrameChg chg="add mod modGraphic">
          <ac:chgData name="Valeria Alvarez" userId="a32a7a07-545b-409d-991a-d0d50663901a" providerId="ADAL" clId="{F67CBCBE-009F-4F4E-8D67-C8189286ED2B}" dt="2024-11-06T20:23:11.796" v="6586" actId="255"/>
          <ac:graphicFrameMkLst>
            <pc:docMk/>
            <pc:sldMk cId="1571791933" sldId="1196"/>
            <ac:graphicFrameMk id="30" creationId="{D4081C7F-7371-71A1-AD82-93C4AC9A9887}"/>
          </ac:graphicFrameMkLst>
        </pc:graphicFrameChg>
      </pc:sldChg>
      <pc:sldChg chg="new del">
        <pc:chgData name="Valeria Alvarez" userId="a32a7a07-545b-409d-991a-d0d50663901a" providerId="ADAL" clId="{F67CBCBE-009F-4F4E-8D67-C8189286ED2B}" dt="2024-11-05T20:43:20.087" v="3595" actId="2696"/>
        <pc:sldMkLst>
          <pc:docMk/>
          <pc:sldMk cId="2029896722" sldId="1197"/>
        </pc:sldMkLst>
      </pc:sldChg>
      <pc:sldChg chg="addSp delSp modSp new del mod ord modClrScheme chgLayout">
        <pc:chgData name="Valeria Alvarez" userId="a32a7a07-545b-409d-991a-d0d50663901a" providerId="ADAL" clId="{F67CBCBE-009F-4F4E-8D67-C8189286ED2B}" dt="2024-11-05T21:12:45.129" v="3668" actId="2696"/>
        <pc:sldMkLst>
          <pc:docMk/>
          <pc:sldMk cId="2241687258" sldId="1198"/>
        </pc:sldMkLst>
        <pc:spChg chg="mod ord">
          <ac:chgData name="Valeria Alvarez" userId="a32a7a07-545b-409d-991a-d0d50663901a" providerId="ADAL" clId="{F67CBCBE-009F-4F4E-8D67-C8189286ED2B}" dt="2024-11-05T21:11:34.005" v="3658" actId="700"/>
          <ac:spMkLst>
            <pc:docMk/>
            <pc:sldMk cId="2241687258" sldId="1198"/>
            <ac:spMk id="2" creationId="{6A9173F5-6E58-4CF9-8271-516390EF31BE}"/>
          </ac:spMkLst>
        </pc:spChg>
        <pc:spChg chg="add del">
          <ac:chgData name="Valeria Alvarez" userId="a32a7a07-545b-409d-991a-d0d50663901a" providerId="ADAL" clId="{F67CBCBE-009F-4F4E-8D67-C8189286ED2B}" dt="2024-11-05T21:10:41.411" v="3653" actId="1032"/>
          <ac:spMkLst>
            <pc:docMk/>
            <pc:sldMk cId="2241687258" sldId="1198"/>
            <ac:spMk id="3" creationId="{97FFCC2F-361F-976B-1385-13D82D244E07}"/>
          </ac:spMkLst>
        </pc:spChg>
        <pc:spChg chg="add del mod ord">
          <ac:chgData name="Valeria Alvarez" userId="a32a7a07-545b-409d-991a-d0d50663901a" providerId="ADAL" clId="{F67CBCBE-009F-4F4E-8D67-C8189286ED2B}" dt="2024-11-05T21:11:34.005" v="3658" actId="700"/>
          <ac:spMkLst>
            <pc:docMk/>
            <pc:sldMk cId="2241687258" sldId="1198"/>
            <ac:spMk id="7" creationId="{5E8E811B-A92C-FEF2-2BF1-99940283544F}"/>
          </ac:spMkLst>
        </pc:spChg>
        <pc:spChg chg="add del mod ord">
          <ac:chgData name="Valeria Alvarez" userId="a32a7a07-545b-409d-991a-d0d50663901a" providerId="ADAL" clId="{F67CBCBE-009F-4F4E-8D67-C8189286ED2B}" dt="2024-11-05T21:12:40.949" v="3667" actId="478"/>
          <ac:spMkLst>
            <pc:docMk/>
            <pc:sldMk cId="2241687258" sldId="1198"/>
            <ac:spMk id="8" creationId="{3B691D06-A376-0996-92E7-CB73E9575A9D}"/>
          </ac:spMkLst>
        </pc:spChg>
        <pc:spChg chg="add mod ord">
          <ac:chgData name="Valeria Alvarez" userId="a32a7a07-545b-409d-991a-d0d50663901a" providerId="ADAL" clId="{F67CBCBE-009F-4F4E-8D67-C8189286ED2B}" dt="2024-11-05T21:11:34.005" v="3658" actId="700"/>
          <ac:spMkLst>
            <pc:docMk/>
            <pc:sldMk cId="2241687258" sldId="1198"/>
            <ac:spMk id="9" creationId="{F92CE2FD-3876-36FB-5210-050A208A8C85}"/>
          </ac:spMkLst>
        </pc:spChg>
        <pc:spChg chg="add mod ord">
          <ac:chgData name="Valeria Alvarez" userId="a32a7a07-545b-409d-991a-d0d50663901a" providerId="ADAL" clId="{F67CBCBE-009F-4F4E-8D67-C8189286ED2B}" dt="2024-11-05T21:11:34.005" v="3658" actId="700"/>
          <ac:spMkLst>
            <pc:docMk/>
            <pc:sldMk cId="2241687258" sldId="1198"/>
            <ac:spMk id="10" creationId="{EC281069-24EA-DA59-C8DD-FE0EE741AD62}"/>
          </ac:spMkLst>
        </pc:spChg>
        <pc:spChg chg="add del mod">
          <ac:chgData name="Valeria Alvarez" userId="a32a7a07-545b-409d-991a-d0d50663901a" providerId="ADAL" clId="{F67CBCBE-009F-4F4E-8D67-C8189286ED2B}" dt="2024-11-05T21:11:56.172" v="3661"/>
          <ac:spMkLst>
            <pc:docMk/>
            <pc:sldMk cId="2241687258" sldId="1198"/>
            <ac:spMk id="11" creationId="{83F7EA90-1F11-4394-4A0C-A39346613EDE}"/>
          </ac:spMkLst>
        </pc:spChg>
        <pc:spChg chg="add mod">
          <ac:chgData name="Valeria Alvarez" userId="a32a7a07-545b-409d-991a-d0d50663901a" providerId="ADAL" clId="{F67CBCBE-009F-4F4E-8D67-C8189286ED2B}" dt="2024-11-05T21:12:40.949" v="3667" actId="478"/>
          <ac:spMkLst>
            <pc:docMk/>
            <pc:sldMk cId="2241687258" sldId="1198"/>
            <ac:spMk id="13" creationId="{2E9C684A-0CF3-CCD9-713F-E4705E3BD71F}"/>
          </ac:spMkLst>
        </pc:spChg>
        <pc:graphicFrameChg chg="add del modGraphic">
          <ac:chgData name="Valeria Alvarez" userId="a32a7a07-545b-409d-991a-d0d50663901a" providerId="ADAL" clId="{F67CBCBE-009F-4F4E-8D67-C8189286ED2B}" dt="2024-11-05T21:10:24.550" v="3652" actId="1032"/>
          <ac:graphicFrameMkLst>
            <pc:docMk/>
            <pc:sldMk cId="2241687258" sldId="1198"/>
            <ac:graphicFrameMk id="4" creationId="{692B42D7-8725-ED02-2D6B-D17B383E6B77}"/>
          </ac:graphicFrameMkLst>
        </pc:graphicFrameChg>
        <pc:graphicFrameChg chg="add del mod modGraphic">
          <ac:chgData name="Valeria Alvarez" userId="a32a7a07-545b-409d-991a-d0d50663901a" providerId="ADAL" clId="{F67CBCBE-009F-4F4E-8D67-C8189286ED2B}" dt="2024-11-05T21:11:06.221" v="3657" actId="478"/>
          <ac:graphicFrameMkLst>
            <pc:docMk/>
            <pc:sldMk cId="2241687258" sldId="1198"/>
            <ac:graphicFrameMk id="5" creationId="{5BA59AF5-BE24-8659-BF02-B1EE8C5180B4}"/>
          </ac:graphicFrameMkLst>
        </pc:graphicFrameChg>
      </pc:sldChg>
      <pc:sldChg chg="addSp delSp modSp new del mod ord modNotesTx">
        <pc:chgData name="Valeria Alvarez" userId="a32a7a07-545b-409d-991a-d0d50663901a" providerId="ADAL" clId="{F67CBCBE-009F-4F4E-8D67-C8189286ED2B}" dt="2024-11-06T17:06:33.771" v="5596" actId="2696"/>
        <pc:sldMkLst>
          <pc:docMk/>
          <pc:sldMk cId="378453246" sldId="1199"/>
        </pc:sldMkLst>
        <pc:spChg chg="mod">
          <ac:chgData name="Valeria Alvarez" userId="a32a7a07-545b-409d-991a-d0d50663901a" providerId="ADAL" clId="{F67CBCBE-009F-4F4E-8D67-C8189286ED2B}" dt="2024-11-06T14:12:01.996" v="4682" actId="20577"/>
          <ac:spMkLst>
            <pc:docMk/>
            <pc:sldMk cId="378453246" sldId="1199"/>
            <ac:spMk id="2" creationId="{EFDE6174-E423-3015-04F0-7C4E556F1813}"/>
          </ac:spMkLst>
        </pc:spChg>
        <pc:spChg chg="add del mod">
          <ac:chgData name="Valeria Alvarez" userId="a32a7a07-545b-409d-991a-d0d50663901a" providerId="ADAL" clId="{F67CBCBE-009F-4F4E-8D67-C8189286ED2B}" dt="2024-11-05T21:20:47.922" v="4114" actId="478"/>
          <ac:spMkLst>
            <pc:docMk/>
            <pc:sldMk cId="378453246" sldId="1199"/>
            <ac:spMk id="4" creationId="{15E47640-01E8-2A48-E892-97044966AC75}"/>
          </ac:spMkLst>
        </pc:spChg>
        <pc:spChg chg="add mod">
          <ac:chgData name="Valeria Alvarez" userId="a32a7a07-545b-409d-991a-d0d50663901a" providerId="ADAL" clId="{F67CBCBE-009F-4F4E-8D67-C8189286ED2B}" dt="2024-11-06T15:24:13.225" v="4762" actId="255"/>
          <ac:spMkLst>
            <pc:docMk/>
            <pc:sldMk cId="378453246" sldId="1199"/>
            <ac:spMk id="5" creationId="{6CE2ECF6-C2B6-5C3A-26AA-1D1DAA588F90}"/>
          </ac:spMkLst>
        </pc:spChg>
        <pc:spChg chg="add mod">
          <ac:chgData name="Valeria Alvarez" userId="a32a7a07-545b-409d-991a-d0d50663901a" providerId="ADAL" clId="{F67CBCBE-009F-4F4E-8D67-C8189286ED2B}" dt="2024-11-06T15:24:39.544" v="4763" actId="20577"/>
          <ac:spMkLst>
            <pc:docMk/>
            <pc:sldMk cId="378453246" sldId="1199"/>
            <ac:spMk id="6" creationId="{E31CB40D-DF89-AD9E-AAE9-0383209930F3}"/>
          </ac:spMkLst>
        </pc:spChg>
        <pc:spChg chg="add mod">
          <ac:chgData name="Valeria Alvarez" userId="a32a7a07-545b-409d-991a-d0d50663901a" providerId="ADAL" clId="{F67CBCBE-009F-4F4E-8D67-C8189286ED2B}" dt="2024-11-06T15:24:45.408" v="4764" actId="20577"/>
          <ac:spMkLst>
            <pc:docMk/>
            <pc:sldMk cId="378453246" sldId="1199"/>
            <ac:spMk id="7" creationId="{0E46F1BC-81A6-5F52-2E7D-03873B3888AA}"/>
          </ac:spMkLst>
        </pc:spChg>
        <pc:graphicFrameChg chg="add del mod">
          <ac:chgData name="Valeria Alvarez" userId="a32a7a07-545b-409d-991a-d0d50663901a" providerId="ADAL" clId="{F67CBCBE-009F-4F4E-8D67-C8189286ED2B}" dt="2024-11-05T22:04:08.416" v="4654" actId="478"/>
          <ac:graphicFrameMkLst>
            <pc:docMk/>
            <pc:sldMk cId="378453246" sldId="1199"/>
            <ac:graphicFrameMk id="8" creationId="{0FC4DC56-1A71-2B68-A21B-F334DD7B4E75}"/>
          </ac:graphicFrameMkLst>
        </pc:graphicFrameChg>
        <pc:graphicFrameChg chg="add mod">
          <ac:chgData name="Valeria Alvarez" userId="a32a7a07-545b-409d-991a-d0d50663901a" providerId="ADAL" clId="{F67CBCBE-009F-4F4E-8D67-C8189286ED2B}" dt="2024-11-06T14:11:46.592" v="4672"/>
          <ac:graphicFrameMkLst>
            <pc:docMk/>
            <pc:sldMk cId="378453246" sldId="1199"/>
            <ac:graphicFrameMk id="9" creationId="{0FC4DC56-1A71-2B68-A21B-F334DD7B4E75}"/>
          </ac:graphicFrameMkLst>
        </pc:graphicFrameChg>
      </pc:sldChg>
      <pc:sldChg chg="addSp modSp new del mod ord">
        <pc:chgData name="Valeria Alvarez" userId="a32a7a07-545b-409d-991a-d0d50663901a" providerId="ADAL" clId="{F67CBCBE-009F-4F4E-8D67-C8189286ED2B}" dt="2024-11-06T17:08:13.624" v="5728" actId="2696"/>
        <pc:sldMkLst>
          <pc:docMk/>
          <pc:sldMk cId="203366608" sldId="1200"/>
        </pc:sldMkLst>
        <pc:spChg chg="mod">
          <ac:chgData name="Valeria Alvarez" userId="a32a7a07-545b-409d-991a-d0d50663901a" providerId="ADAL" clId="{F67CBCBE-009F-4F4E-8D67-C8189286ED2B}" dt="2024-11-06T15:22:49.921" v="4691" actId="20577"/>
          <ac:spMkLst>
            <pc:docMk/>
            <pc:sldMk cId="203366608" sldId="1200"/>
            <ac:spMk id="2" creationId="{7C0E048E-67F7-D227-D6D4-75D951618BDA}"/>
          </ac:spMkLst>
        </pc:spChg>
        <pc:graphicFrameChg chg="add mod">
          <ac:chgData name="Valeria Alvarez" userId="a32a7a07-545b-409d-991a-d0d50663901a" providerId="ADAL" clId="{F67CBCBE-009F-4F4E-8D67-C8189286ED2B}" dt="2024-11-05T21:52:46.062" v="4576" actId="1076"/>
          <ac:graphicFrameMkLst>
            <pc:docMk/>
            <pc:sldMk cId="203366608" sldId="1200"/>
            <ac:graphicFrameMk id="4" creationId="{315A1316-3949-111B-2EA9-95C853772555}"/>
          </ac:graphicFrameMkLst>
        </pc:graphicFrameChg>
        <pc:cxnChg chg="add mod">
          <ac:chgData name="Valeria Alvarez" userId="a32a7a07-545b-409d-991a-d0d50663901a" providerId="ADAL" clId="{F67CBCBE-009F-4F4E-8D67-C8189286ED2B}" dt="2024-11-05T21:54:54.881" v="4615" actId="1076"/>
          <ac:cxnSpMkLst>
            <pc:docMk/>
            <pc:sldMk cId="203366608" sldId="1200"/>
            <ac:cxnSpMk id="5" creationId="{AB739F13-91CA-B314-1668-6BAFE5EBC1BB}"/>
          </ac:cxnSpMkLst>
        </pc:cxnChg>
      </pc:sldChg>
      <pc:sldChg chg="addSp delSp modSp new mod modNotesTx">
        <pc:chgData name="Valeria Alvarez" userId="a32a7a07-545b-409d-991a-d0d50663901a" providerId="ADAL" clId="{F67CBCBE-009F-4F4E-8D67-C8189286ED2B}" dt="2024-11-06T20:35:44.790" v="6731" actId="20577"/>
        <pc:sldMkLst>
          <pc:docMk/>
          <pc:sldMk cId="90734181" sldId="1201"/>
        </pc:sldMkLst>
        <pc:spChg chg="del">
          <ac:chgData name="Valeria Alvarez" userId="a32a7a07-545b-409d-991a-d0d50663901a" providerId="ADAL" clId="{F67CBCBE-009F-4F4E-8D67-C8189286ED2B}" dt="2024-11-06T17:06:04.376" v="5591" actId="478"/>
          <ac:spMkLst>
            <pc:docMk/>
            <pc:sldMk cId="90734181" sldId="1201"/>
            <ac:spMk id="2" creationId="{4D314BA2-3D21-E0A8-7603-A2B36B5B1336}"/>
          </ac:spMkLst>
        </pc:spChg>
        <pc:spChg chg="del">
          <ac:chgData name="Valeria Alvarez" userId="a32a7a07-545b-409d-991a-d0d50663901a" providerId="ADAL" clId="{F67CBCBE-009F-4F4E-8D67-C8189286ED2B}" dt="2024-11-06T17:06:05.465" v="5592" actId="478"/>
          <ac:spMkLst>
            <pc:docMk/>
            <pc:sldMk cId="90734181" sldId="1201"/>
            <ac:spMk id="3" creationId="{9F151633-3225-900F-94CA-1B343E1F6362}"/>
          </ac:spMkLst>
        </pc:spChg>
        <pc:spChg chg="del">
          <ac:chgData name="Valeria Alvarez" userId="a32a7a07-545b-409d-991a-d0d50663901a" providerId="ADAL" clId="{F67CBCBE-009F-4F4E-8D67-C8189286ED2B}" dt="2024-11-06T17:06:02.081" v="5590" actId="478"/>
          <ac:spMkLst>
            <pc:docMk/>
            <pc:sldMk cId="90734181" sldId="1201"/>
            <ac:spMk id="4" creationId="{A8F1F9BA-5D2A-1185-C4D0-65C9878292A7}"/>
          </ac:spMkLst>
        </pc:spChg>
        <pc:spChg chg="del">
          <ac:chgData name="Valeria Alvarez" userId="a32a7a07-545b-409d-991a-d0d50663901a" providerId="ADAL" clId="{F67CBCBE-009F-4F4E-8D67-C8189286ED2B}" dt="2024-11-06T17:06:06.658" v="5593" actId="478"/>
          <ac:spMkLst>
            <pc:docMk/>
            <pc:sldMk cId="90734181" sldId="1201"/>
            <ac:spMk id="5" creationId="{1A45A524-4DC6-F08A-55AB-C10D846916E7}"/>
          </ac:spMkLst>
        </pc:spChg>
        <pc:spChg chg="mod">
          <ac:chgData name="Valeria Alvarez" userId="a32a7a07-545b-409d-991a-d0d50663901a" providerId="ADAL" clId="{F67CBCBE-009F-4F4E-8D67-C8189286ED2B}" dt="2024-11-06T19:59:51.159" v="6261" actId="20577"/>
          <ac:spMkLst>
            <pc:docMk/>
            <pc:sldMk cId="90734181" sldId="1201"/>
            <ac:spMk id="6" creationId="{6D11DE5B-3F07-DD44-C50C-8DFDA2E36BCC}"/>
          </ac:spMkLst>
        </pc:spChg>
        <pc:spChg chg="mod">
          <ac:chgData name="Valeria Alvarez" userId="a32a7a07-545b-409d-991a-d0d50663901a" providerId="ADAL" clId="{F67CBCBE-009F-4F4E-8D67-C8189286ED2B}" dt="2024-11-06T17:06:11.036" v="5594"/>
          <ac:spMkLst>
            <pc:docMk/>
            <pc:sldMk cId="90734181" sldId="1201"/>
            <ac:spMk id="7" creationId="{EC0238AE-A7A2-68A5-B201-3CFDE99CAB89}"/>
          </ac:spMkLst>
        </pc:spChg>
        <pc:spChg chg="add mod">
          <ac:chgData name="Valeria Alvarez" userId="a32a7a07-545b-409d-991a-d0d50663901a" providerId="ADAL" clId="{F67CBCBE-009F-4F4E-8D67-C8189286ED2B}" dt="2024-11-06T17:06:19.497" v="5595"/>
          <ac:spMkLst>
            <pc:docMk/>
            <pc:sldMk cId="90734181" sldId="1201"/>
            <ac:spMk id="8" creationId="{FEA853CE-FA60-ADBC-9179-E9E064D0B510}"/>
          </ac:spMkLst>
        </pc:spChg>
        <pc:spChg chg="add mod">
          <ac:chgData name="Valeria Alvarez" userId="a32a7a07-545b-409d-991a-d0d50663901a" providerId="ADAL" clId="{F67CBCBE-009F-4F4E-8D67-C8189286ED2B}" dt="2024-11-06T17:06:19.497" v="5595"/>
          <ac:spMkLst>
            <pc:docMk/>
            <pc:sldMk cId="90734181" sldId="1201"/>
            <ac:spMk id="9" creationId="{9B4BF8BA-340E-641C-E4D0-17B47B80B45E}"/>
          </ac:spMkLst>
        </pc:spChg>
        <pc:spChg chg="add mod">
          <ac:chgData name="Valeria Alvarez" userId="a32a7a07-545b-409d-991a-d0d50663901a" providerId="ADAL" clId="{F67CBCBE-009F-4F4E-8D67-C8189286ED2B}" dt="2024-11-06T17:06:19.497" v="5595"/>
          <ac:spMkLst>
            <pc:docMk/>
            <pc:sldMk cId="90734181" sldId="1201"/>
            <ac:spMk id="10" creationId="{40CF4655-6F25-7E11-E39B-E852A8E00597}"/>
          </ac:spMkLst>
        </pc:spChg>
        <pc:graphicFrameChg chg="add mod">
          <ac:chgData name="Valeria Alvarez" userId="a32a7a07-545b-409d-991a-d0d50663901a" providerId="ADAL" clId="{F67CBCBE-009F-4F4E-8D67-C8189286ED2B}" dt="2024-11-06T17:06:19.497" v="5595"/>
          <ac:graphicFrameMkLst>
            <pc:docMk/>
            <pc:sldMk cId="90734181" sldId="1201"/>
            <ac:graphicFrameMk id="11" creationId="{36015762-A87D-DEAD-1A68-962DD55B0C5D}"/>
          </ac:graphicFrameMkLst>
        </pc:graphicFrameChg>
      </pc:sldChg>
      <pc:sldChg chg="addSp delSp modSp new mod modNotesTx">
        <pc:chgData name="Valeria Alvarez" userId="a32a7a07-545b-409d-991a-d0d50663901a" providerId="ADAL" clId="{F67CBCBE-009F-4F4E-8D67-C8189286ED2B}" dt="2024-11-07T14:45:46.623" v="6949" actId="20577"/>
        <pc:sldMkLst>
          <pc:docMk/>
          <pc:sldMk cId="4236192268" sldId="1202"/>
        </pc:sldMkLst>
        <pc:spChg chg="del">
          <ac:chgData name="Valeria Alvarez" userId="a32a7a07-545b-409d-991a-d0d50663901a" providerId="ADAL" clId="{F67CBCBE-009F-4F4E-8D67-C8189286ED2B}" dt="2024-11-06T17:07:46.793" v="5721" actId="478"/>
          <ac:spMkLst>
            <pc:docMk/>
            <pc:sldMk cId="4236192268" sldId="1202"/>
            <ac:spMk id="2" creationId="{65B85B56-AD88-6819-D72C-8D7307506D8D}"/>
          </ac:spMkLst>
        </pc:spChg>
        <pc:spChg chg="del">
          <ac:chgData name="Valeria Alvarez" userId="a32a7a07-545b-409d-991a-d0d50663901a" providerId="ADAL" clId="{F67CBCBE-009F-4F4E-8D67-C8189286ED2B}" dt="2024-11-06T17:07:48.457" v="5723" actId="478"/>
          <ac:spMkLst>
            <pc:docMk/>
            <pc:sldMk cId="4236192268" sldId="1202"/>
            <ac:spMk id="3" creationId="{4FF7E129-028C-780D-2AD0-B665DA740C90}"/>
          </ac:spMkLst>
        </pc:spChg>
        <pc:spChg chg="del">
          <ac:chgData name="Valeria Alvarez" userId="a32a7a07-545b-409d-991a-d0d50663901a" providerId="ADAL" clId="{F67CBCBE-009F-4F4E-8D67-C8189286ED2B}" dt="2024-11-06T17:07:47.777" v="5722" actId="478"/>
          <ac:spMkLst>
            <pc:docMk/>
            <pc:sldMk cId="4236192268" sldId="1202"/>
            <ac:spMk id="4" creationId="{F2D16945-CEA2-5EDC-B8A0-A0DB17AE3199}"/>
          </ac:spMkLst>
        </pc:spChg>
        <pc:spChg chg="del">
          <ac:chgData name="Valeria Alvarez" userId="a32a7a07-545b-409d-991a-d0d50663901a" providerId="ADAL" clId="{F67CBCBE-009F-4F4E-8D67-C8189286ED2B}" dt="2024-11-06T17:07:49.352" v="5724" actId="478"/>
          <ac:spMkLst>
            <pc:docMk/>
            <pc:sldMk cId="4236192268" sldId="1202"/>
            <ac:spMk id="5" creationId="{A5EF20DB-C979-A499-F024-B1E3FB76112C}"/>
          </ac:spMkLst>
        </pc:spChg>
        <pc:spChg chg="mod">
          <ac:chgData name="Valeria Alvarez" userId="a32a7a07-545b-409d-991a-d0d50663901a" providerId="ADAL" clId="{F67CBCBE-009F-4F4E-8D67-C8189286ED2B}" dt="2024-11-06T17:09:00.457" v="5818" actId="20577"/>
          <ac:spMkLst>
            <pc:docMk/>
            <pc:sldMk cId="4236192268" sldId="1202"/>
            <ac:spMk id="6" creationId="{39A4EA62-8BDE-561C-0CCD-7C94E7C43918}"/>
          </ac:spMkLst>
        </pc:spChg>
        <pc:spChg chg="mod">
          <ac:chgData name="Valeria Alvarez" userId="a32a7a07-545b-409d-991a-d0d50663901a" providerId="ADAL" clId="{F67CBCBE-009F-4F4E-8D67-C8189286ED2B}" dt="2024-11-06T20:07:27.694" v="6412" actId="20577"/>
          <ac:spMkLst>
            <pc:docMk/>
            <pc:sldMk cId="4236192268" sldId="1202"/>
            <ac:spMk id="7" creationId="{BE1B2C5A-2814-5C80-8741-6C0575E3364A}"/>
          </ac:spMkLst>
        </pc:spChg>
        <pc:graphicFrameChg chg="add del mod">
          <ac:chgData name="Valeria Alvarez" userId="a32a7a07-545b-409d-991a-d0d50663901a" providerId="ADAL" clId="{F67CBCBE-009F-4F4E-8D67-C8189286ED2B}" dt="2024-11-06T17:21:41.778" v="5904" actId="478"/>
          <ac:graphicFrameMkLst>
            <pc:docMk/>
            <pc:sldMk cId="4236192268" sldId="1202"/>
            <ac:graphicFrameMk id="8" creationId="{D21E42E9-3E4C-7DDC-CCB9-62F943A9D508}"/>
          </ac:graphicFrameMkLst>
        </pc:graphicFrameChg>
        <pc:graphicFrameChg chg="add del mod ord">
          <ac:chgData name="Valeria Alvarez" userId="a32a7a07-545b-409d-991a-d0d50663901a" providerId="ADAL" clId="{F67CBCBE-009F-4F4E-8D67-C8189286ED2B}" dt="2024-11-06T17:25:14.634" v="5915" actId="478"/>
          <ac:graphicFrameMkLst>
            <pc:docMk/>
            <pc:sldMk cId="4236192268" sldId="1202"/>
            <ac:graphicFrameMk id="10" creationId="{315A1316-3949-111B-2EA9-95C853772555}"/>
          </ac:graphicFrameMkLst>
        </pc:graphicFrameChg>
        <pc:graphicFrameChg chg="add mod">
          <ac:chgData name="Valeria Alvarez" userId="a32a7a07-545b-409d-991a-d0d50663901a" providerId="ADAL" clId="{F67CBCBE-009F-4F4E-8D67-C8189286ED2B}" dt="2024-11-06T17:25:26.488" v="5920" actId="1076"/>
          <ac:graphicFrameMkLst>
            <pc:docMk/>
            <pc:sldMk cId="4236192268" sldId="1202"/>
            <ac:graphicFrameMk id="11" creationId="{315A1316-3949-111B-2EA9-95C853772555}"/>
          </ac:graphicFrameMkLst>
        </pc:graphicFrameChg>
        <pc:cxnChg chg="add del mod">
          <ac:chgData name="Valeria Alvarez" userId="a32a7a07-545b-409d-991a-d0d50663901a" providerId="ADAL" clId="{F67CBCBE-009F-4F4E-8D67-C8189286ED2B}" dt="2024-11-06T17:22:43.278" v="5914" actId="478"/>
          <ac:cxnSpMkLst>
            <pc:docMk/>
            <pc:sldMk cId="4236192268" sldId="1202"/>
            <ac:cxnSpMk id="9" creationId="{B72314A9-E1FF-4BBA-7825-23E2583DE833}"/>
          </ac:cxnSpMkLst>
        </pc:cxnChg>
      </pc:sldChg>
      <pc:sldChg chg="addSp delSp modSp new mod ord modNotesTx">
        <pc:chgData name="Valeria Alvarez" userId="a32a7a07-545b-409d-991a-d0d50663901a" providerId="ADAL" clId="{F67CBCBE-009F-4F4E-8D67-C8189286ED2B}" dt="2024-11-07T14:13:05.773" v="6948"/>
        <pc:sldMkLst>
          <pc:docMk/>
          <pc:sldMk cId="2237122243" sldId="1203"/>
        </pc:sldMkLst>
        <pc:spChg chg="del">
          <ac:chgData name="Valeria Alvarez" userId="a32a7a07-545b-409d-991a-d0d50663901a" providerId="ADAL" clId="{F67CBCBE-009F-4F4E-8D67-C8189286ED2B}" dt="2024-11-06T17:08:21.465" v="5730" actId="478"/>
          <ac:spMkLst>
            <pc:docMk/>
            <pc:sldMk cId="2237122243" sldId="1203"/>
            <ac:spMk id="2" creationId="{8F10F175-6181-AABA-B4A8-2C699BED07DD}"/>
          </ac:spMkLst>
        </pc:spChg>
        <pc:spChg chg="del">
          <ac:chgData name="Valeria Alvarez" userId="a32a7a07-545b-409d-991a-d0d50663901a" providerId="ADAL" clId="{F67CBCBE-009F-4F4E-8D67-C8189286ED2B}" dt="2024-11-06T17:08:23.248" v="5732" actId="478"/>
          <ac:spMkLst>
            <pc:docMk/>
            <pc:sldMk cId="2237122243" sldId="1203"/>
            <ac:spMk id="3" creationId="{FED101D2-E004-234B-8F1A-4C3676E93321}"/>
          </ac:spMkLst>
        </pc:spChg>
        <pc:spChg chg="del">
          <ac:chgData name="Valeria Alvarez" userId="a32a7a07-545b-409d-991a-d0d50663901a" providerId="ADAL" clId="{F67CBCBE-009F-4F4E-8D67-C8189286ED2B}" dt="2024-11-06T17:08:22.601" v="5731" actId="478"/>
          <ac:spMkLst>
            <pc:docMk/>
            <pc:sldMk cId="2237122243" sldId="1203"/>
            <ac:spMk id="4" creationId="{CEA3B69D-ADFD-8877-22E5-D781D34D60D4}"/>
          </ac:spMkLst>
        </pc:spChg>
        <pc:spChg chg="del">
          <ac:chgData name="Valeria Alvarez" userId="a32a7a07-545b-409d-991a-d0d50663901a" providerId="ADAL" clId="{F67CBCBE-009F-4F4E-8D67-C8189286ED2B}" dt="2024-11-06T17:08:24.121" v="5733" actId="478"/>
          <ac:spMkLst>
            <pc:docMk/>
            <pc:sldMk cId="2237122243" sldId="1203"/>
            <ac:spMk id="5" creationId="{6BADC9EB-B9D9-2579-92F2-4E89BA4C0657}"/>
          </ac:spMkLst>
        </pc:spChg>
        <pc:spChg chg="mod">
          <ac:chgData name="Valeria Alvarez" userId="a32a7a07-545b-409d-991a-d0d50663901a" providerId="ADAL" clId="{F67CBCBE-009F-4F4E-8D67-C8189286ED2B}" dt="2024-11-06T17:09:47.257" v="5903" actId="20577"/>
          <ac:spMkLst>
            <pc:docMk/>
            <pc:sldMk cId="2237122243" sldId="1203"/>
            <ac:spMk id="6" creationId="{C2A44EF3-DEEC-657D-AE4D-A30E4FA3CE0F}"/>
          </ac:spMkLst>
        </pc:spChg>
        <pc:spChg chg="mod">
          <ac:chgData name="Valeria Alvarez" userId="a32a7a07-545b-409d-991a-d0d50663901a" providerId="ADAL" clId="{F67CBCBE-009F-4F4E-8D67-C8189286ED2B}" dt="2024-11-06T17:08:19.841" v="5729"/>
          <ac:spMkLst>
            <pc:docMk/>
            <pc:sldMk cId="2237122243" sldId="1203"/>
            <ac:spMk id="7" creationId="{87ED3DE3-16AB-F41B-8B27-DF7D34F285FD}"/>
          </ac:spMkLst>
        </pc:spChg>
        <pc:graphicFrameChg chg="add mod">
          <ac:chgData name="Valeria Alvarez" userId="a32a7a07-545b-409d-991a-d0d50663901a" providerId="ADAL" clId="{F67CBCBE-009F-4F4E-8D67-C8189286ED2B}" dt="2024-11-06T17:08:33.341" v="5735"/>
          <ac:graphicFrameMkLst>
            <pc:docMk/>
            <pc:sldMk cId="2237122243" sldId="1203"/>
            <ac:graphicFrameMk id="8" creationId="{8FCE0A84-38A8-1922-A167-F29F80EC879A}"/>
          </ac:graphicFrameMkLst>
        </pc:graphicFrameChg>
      </pc:sldChg>
      <pc:sldMasterChg chg="delSldLayout">
        <pc:chgData name="Valeria Alvarez" userId="a32a7a07-545b-409d-991a-d0d50663901a" providerId="ADAL" clId="{F67CBCBE-009F-4F4E-8D67-C8189286ED2B}" dt="2024-11-04T16:27:12.514" v="3573" actId="47"/>
        <pc:sldMasterMkLst>
          <pc:docMk/>
          <pc:sldMasterMk cId="3131983528" sldId="2147483672"/>
        </pc:sldMasterMkLst>
        <pc:sldLayoutChg chg="del">
          <pc:chgData name="Valeria Alvarez" userId="a32a7a07-545b-409d-991a-d0d50663901a" providerId="ADAL" clId="{F67CBCBE-009F-4F4E-8D67-C8189286ED2B}" dt="2024-11-04T16:26:59.270" v="3527" actId="47"/>
          <pc:sldLayoutMkLst>
            <pc:docMk/>
            <pc:sldMasterMk cId="3131983528" sldId="2147483672"/>
            <pc:sldLayoutMk cId="919806749" sldId="2147483692"/>
          </pc:sldLayoutMkLst>
        </pc:sldLayoutChg>
        <pc:sldLayoutChg chg="del">
          <pc:chgData name="Valeria Alvarez" userId="a32a7a07-545b-409d-991a-d0d50663901a" providerId="ADAL" clId="{F67CBCBE-009F-4F4E-8D67-C8189286ED2B}" dt="2024-11-04T16:27:00.461" v="3530" actId="47"/>
          <pc:sldLayoutMkLst>
            <pc:docMk/>
            <pc:sldMasterMk cId="3131983528" sldId="2147483672"/>
            <pc:sldLayoutMk cId="436872801" sldId="2147483693"/>
          </pc:sldLayoutMkLst>
        </pc:sldLayoutChg>
        <pc:sldLayoutChg chg="del">
          <pc:chgData name="Valeria Alvarez" userId="a32a7a07-545b-409d-991a-d0d50663901a" providerId="ADAL" clId="{F67CBCBE-009F-4F4E-8D67-C8189286ED2B}" dt="2024-11-04T16:27:01.764" v="3535" actId="47"/>
          <pc:sldLayoutMkLst>
            <pc:docMk/>
            <pc:sldMasterMk cId="3131983528" sldId="2147483672"/>
            <pc:sldLayoutMk cId="278014252" sldId="2147483694"/>
          </pc:sldLayoutMkLst>
        </pc:sldLayoutChg>
        <pc:sldLayoutChg chg="del">
          <pc:chgData name="Valeria Alvarez" userId="a32a7a07-545b-409d-991a-d0d50663901a" providerId="ADAL" clId="{F67CBCBE-009F-4F4E-8D67-C8189286ED2B}" dt="2024-11-04T16:27:12.514" v="3573" actId="47"/>
          <pc:sldLayoutMkLst>
            <pc:docMk/>
            <pc:sldMasterMk cId="3131983528" sldId="2147483672"/>
            <pc:sldLayoutMk cId="780769251" sldId="2147483695"/>
          </pc:sldLayoutMkLst>
        </pc:sldLayoutChg>
        <pc:sldLayoutChg chg="del">
          <pc:chgData name="Valeria Alvarez" userId="a32a7a07-545b-409d-991a-d0d50663901a" providerId="ADAL" clId="{F67CBCBE-009F-4F4E-8D67-C8189286ED2B}" dt="2024-10-24T15:35:48.475" v="3" actId="2696"/>
          <pc:sldLayoutMkLst>
            <pc:docMk/>
            <pc:sldMasterMk cId="3131983528" sldId="2147483672"/>
            <pc:sldLayoutMk cId="911881596" sldId="2147483696"/>
          </pc:sldLayoutMkLst>
        </pc:sldLayoutChg>
        <pc:sldLayoutChg chg="del">
          <pc:chgData name="Valeria Alvarez" userId="a32a7a07-545b-409d-991a-d0d50663901a" providerId="ADAL" clId="{F67CBCBE-009F-4F4E-8D67-C8189286ED2B}" dt="2024-11-01T20:08:06.270" v="2653" actId="47"/>
          <pc:sldLayoutMkLst>
            <pc:docMk/>
            <pc:sldMasterMk cId="3131983528" sldId="2147483672"/>
            <pc:sldLayoutMk cId="1909445757" sldId="2147483697"/>
          </pc:sldLayoutMkLst>
        </pc:sldLayoutChg>
        <pc:sldLayoutChg chg="del">
          <pc:chgData name="Valeria Alvarez" userId="a32a7a07-545b-409d-991a-d0d50663901a" providerId="ADAL" clId="{F67CBCBE-009F-4F4E-8D67-C8189286ED2B}" dt="2024-10-29T15:23:42.167" v="172" actId="47"/>
          <pc:sldLayoutMkLst>
            <pc:docMk/>
            <pc:sldMasterMk cId="3131983528" sldId="2147483672"/>
            <pc:sldLayoutMk cId="3318349517" sldId="2147483698"/>
          </pc:sldLayoutMkLst>
        </pc:sldLayoutChg>
      </pc:sldMasterChg>
    </pc:docChg>
  </pc:docChgLst>
  <pc:docChgLst>
    <pc:chgData name="Valeria Alvarez" userId="a32a7a07-545b-409d-991a-d0d50663901a" providerId="ADAL" clId="{9DAD06B4-1A88-4462-AA75-C9AC597A6B37}"/>
    <pc:docChg chg="modSld">
      <pc:chgData name="Valeria Alvarez" userId="a32a7a07-545b-409d-991a-d0d50663901a" providerId="ADAL" clId="{9DAD06B4-1A88-4462-AA75-C9AC597A6B37}" dt="2024-11-04T00:53:23.429" v="37" actId="20577"/>
      <pc:docMkLst>
        <pc:docMk/>
      </pc:docMkLst>
      <pc:sldChg chg="modSp mod">
        <pc:chgData name="Valeria Alvarez" userId="a32a7a07-545b-409d-991a-d0d50663901a" providerId="ADAL" clId="{9DAD06B4-1A88-4462-AA75-C9AC597A6B37}" dt="2024-11-04T00:53:13.151" v="13" actId="20577"/>
        <pc:sldMkLst>
          <pc:docMk/>
          <pc:sldMk cId="2365492735" sldId="1191"/>
        </pc:sldMkLst>
        <pc:spChg chg="mod">
          <ac:chgData name="Valeria Alvarez" userId="a32a7a07-545b-409d-991a-d0d50663901a" providerId="ADAL" clId="{9DAD06B4-1A88-4462-AA75-C9AC597A6B37}" dt="2024-11-04T00:53:13.151" v="13" actId="20577"/>
          <ac:spMkLst>
            <pc:docMk/>
            <pc:sldMk cId="2365492735" sldId="1191"/>
            <ac:spMk id="7" creationId="{59A8CE3E-A70A-E1A8-075B-A070AFEA5170}"/>
          </ac:spMkLst>
        </pc:spChg>
      </pc:sldChg>
      <pc:sldChg chg="modSp mod">
        <pc:chgData name="Valeria Alvarez" userId="a32a7a07-545b-409d-991a-d0d50663901a" providerId="ADAL" clId="{9DAD06B4-1A88-4462-AA75-C9AC597A6B37}" dt="2024-11-04T00:53:23.429" v="37" actId="20577"/>
        <pc:sldMkLst>
          <pc:docMk/>
          <pc:sldMk cId="2013500909" sldId="1193"/>
        </pc:sldMkLst>
        <pc:spChg chg="mod">
          <ac:chgData name="Valeria Alvarez" userId="a32a7a07-545b-409d-991a-d0d50663901a" providerId="ADAL" clId="{9DAD06B4-1A88-4462-AA75-C9AC597A6B37}" dt="2024-11-04T00:53:23.429" v="37" actId="20577"/>
          <ac:spMkLst>
            <pc:docMk/>
            <pc:sldMk cId="2013500909" sldId="1193"/>
            <ac:spMk id="7" creationId="{59A8CE3E-A70A-E1A8-075B-A070AFEA517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sv01\IDSER\DataCollection\Surveys\2024\SurveyResponseRa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sv01\IDSER\DataCollection\Surveys\2024\SurveyResponseRat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sv01\IDSER\DataCollection\Surveys\Database\Exports\20241105_ANNEX_SurveyData\2023_ANNEX_Survey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valeria_alvarez_utsa_edu/Documents/Documents/Webinar%20Prep/All_HIGHED_Survey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sv01\IDSER\DataCollection\Surveys\2024\Data%20Collection%20Notes\Collection_Update\PRVSCHL_enrollment_2020_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sv01\IDSER\DataCollection\Surveys\2024\Data%20Collection%20Notes\Collection_Update\PRVSCHL_enrollment_2020_2023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valeria_alvarez_utsa_edu/Documents/Documents/Webinar%20Prep/All_BPERMIT_Survey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lg180\Downloads\Estimates%20Download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'BP survey'!$C$1</c:f>
              <c:strCache>
                <c:ptCount val="1"/>
                <c:pt idx="0">
                  <c:v>Response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'BP survey'!$A$5:$A$15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  <c:extLst/>
            </c:numRef>
          </c:cat>
          <c:val>
            <c:numRef>
              <c:f>'BP survey'!$C$5:$C$15</c:f>
              <c:numCache>
                <c:formatCode>General</c:formatCode>
                <c:ptCount val="11"/>
                <c:pt idx="0">
                  <c:v>998</c:v>
                </c:pt>
                <c:pt idx="1">
                  <c:v>980</c:v>
                </c:pt>
                <c:pt idx="2">
                  <c:v>972</c:v>
                </c:pt>
                <c:pt idx="3">
                  <c:v>987</c:v>
                </c:pt>
                <c:pt idx="4">
                  <c:v>996</c:v>
                </c:pt>
                <c:pt idx="5">
                  <c:v>985</c:v>
                </c:pt>
                <c:pt idx="6">
                  <c:v>973</c:v>
                </c:pt>
                <c:pt idx="7">
                  <c:v>953</c:v>
                </c:pt>
                <c:pt idx="8">
                  <c:v>923</c:v>
                </c:pt>
                <c:pt idx="9">
                  <c:v>877</c:v>
                </c:pt>
                <c:pt idx="10">
                  <c:v>854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F1A-4DFC-A19B-CDAFD9D6A0DC}"/>
            </c:ext>
          </c:extLst>
        </c:ser>
        <c:ser>
          <c:idx val="2"/>
          <c:order val="2"/>
          <c:tx>
            <c:strRef>
              <c:f>'BP survey'!$D$1</c:f>
              <c:strCache>
                <c:ptCount val="1"/>
                <c:pt idx="0">
                  <c:v>No Response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'BP survey'!$A$5:$A$15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  <c:extLst/>
            </c:numRef>
          </c:cat>
          <c:val>
            <c:numRef>
              <c:f>'BP survey'!$D$5:$D$15</c:f>
              <c:numCache>
                <c:formatCode>General</c:formatCode>
                <c:ptCount val="11"/>
                <c:pt idx="0">
                  <c:v>218</c:v>
                </c:pt>
                <c:pt idx="1">
                  <c:v>238</c:v>
                </c:pt>
                <c:pt idx="2">
                  <c:v>246</c:v>
                </c:pt>
                <c:pt idx="3">
                  <c:v>232</c:v>
                </c:pt>
                <c:pt idx="4">
                  <c:v>223</c:v>
                </c:pt>
                <c:pt idx="5">
                  <c:v>237</c:v>
                </c:pt>
                <c:pt idx="6">
                  <c:v>250</c:v>
                </c:pt>
                <c:pt idx="7">
                  <c:v>270</c:v>
                </c:pt>
                <c:pt idx="8">
                  <c:v>301</c:v>
                </c:pt>
                <c:pt idx="9">
                  <c:v>349</c:v>
                </c:pt>
                <c:pt idx="10">
                  <c:v>372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F1A-4DFC-A19B-CDAFD9D6A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43011232"/>
        <c:axId val="6430117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'BP survey'!$A$1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'BP survey'!$A$5:$A$15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  <c:pt idx="9">
                        <c:v>2022</c:v>
                      </c:pt>
                      <c:pt idx="10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'BP survey'!$A$5:$A$15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  <c:pt idx="9">
                        <c:v>2022</c:v>
                      </c:pt>
                      <c:pt idx="10">
                        <c:v>2023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F1A-4DFC-A19B-CDAFD9D6A0DC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'BP survey'!$E$1</c:f>
              <c:strCache>
                <c:ptCount val="1"/>
                <c:pt idx="0">
                  <c:v>Response Rate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1"/>
              <c:pt idx="0">
                <c:v>4</c:v>
              </c:pt>
              <c:pt idx="1">
                <c:v>5</c:v>
              </c:pt>
              <c:pt idx="2">
                <c:v>6</c:v>
              </c:pt>
              <c:pt idx="3">
                <c:v>7</c:v>
              </c:pt>
              <c:pt idx="4">
                <c:v>8</c:v>
              </c:pt>
              <c:pt idx="5">
                <c:v>9</c:v>
              </c:pt>
              <c:pt idx="6">
                <c:v>10</c:v>
              </c:pt>
              <c:pt idx="7">
                <c:v>11</c:v>
              </c:pt>
              <c:pt idx="8">
                <c:v>12</c:v>
              </c:pt>
              <c:pt idx="9">
                <c:v>13</c:v>
              </c:pt>
              <c:pt idx="10">
                <c:v>14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'BP survey'!$E$5:$E$15</c:f>
              <c:numCache>
                <c:formatCode>0.0%</c:formatCode>
                <c:ptCount val="11"/>
                <c:pt idx="0">
                  <c:v>0.82072368421052633</c:v>
                </c:pt>
                <c:pt idx="1">
                  <c:v>0.80525883319638458</c:v>
                </c:pt>
                <c:pt idx="2">
                  <c:v>0.79802955665024633</c:v>
                </c:pt>
                <c:pt idx="3">
                  <c:v>0.80968006562756356</c:v>
                </c:pt>
                <c:pt idx="4">
                  <c:v>0.8170631665299426</c:v>
                </c:pt>
                <c:pt idx="5">
                  <c:v>0.80605564648117844</c:v>
                </c:pt>
                <c:pt idx="6">
                  <c:v>0.79623567921440264</c:v>
                </c:pt>
                <c:pt idx="7">
                  <c:v>0.77923139820114473</c:v>
                </c:pt>
                <c:pt idx="8">
                  <c:v>0.75408496732026142</c:v>
                </c:pt>
                <c:pt idx="9">
                  <c:v>0.71599999999999997</c:v>
                </c:pt>
                <c:pt idx="10">
                  <c:v>0.69657422512234912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AF1A-4DFC-A19B-CDAFD9D6A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5146063"/>
        <c:axId val="1155145583"/>
      </c:lineChart>
      <c:catAx>
        <c:axId val="64301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011712"/>
        <c:crosses val="autoZero"/>
        <c:auto val="1"/>
        <c:lblAlgn val="ctr"/>
        <c:lblOffset val="100"/>
        <c:noMultiLvlLbl val="0"/>
      </c:catAx>
      <c:valAx>
        <c:axId val="643011712"/>
        <c:scaling>
          <c:orientation val="minMax"/>
          <c:max val="1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011232"/>
        <c:crosses val="autoZero"/>
        <c:crossBetween val="between"/>
      </c:valAx>
      <c:valAx>
        <c:axId val="1155145583"/>
        <c:scaling>
          <c:orientation val="minMax"/>
          <c:max val="1"/>
          <c:min val="0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146063"/>
        <c:crosses val="max"/>
        <c:crossBetween val="between"/>
      </c:valAx>
      <c:catAx>
        <c:axId val="11551460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51455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Unincorp!$C$1</c:f>
              <c:strCache>
                <c:ptCount val="1"/>
                <c:pt idx="0">
                  <c:v>Response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Unincorp!$A$5:$A$15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  <c:extLst/>
            </c:numRef>
          </c:cat>
          <c:val>
            <c:numRef>
              <c:f>Unincorp!$C$5:$C$15</c:f>
              <c:numCache>
                <c:formatCode>General</c:formatCode>
                <c:ptCount val="11"/>
                <c:pt idx="0">
                  <c:v>231</c:v>
                </c:pt>
                <c:pt idx="1">
                  <c:v>228</c:v>
                </c:pt>
                <c:pt idx="2">
                  <c:v>228</c:v>
                </c:pt>
                <c:pt idx="3">
                  <c:v>215</c:v>
                </c:pt>
                <c:pt idx="4">
                  <c:v>207</c:v>
                </c:pt>
                <c:pt idx="5">
                  <c:v>208</c:v>
                </c:pt>
                <c:pt idx="6">
                  <c:v>182</c:v>
                </c:pt>
                <c:pt idx="7">
                  <c:v>182</c:v>
                </c:pt>
                <c:pt idx="8">
                  <c:v>186</c:v>
                </c:pt>
                <c:pt idx="9">
                  <c:v>191</c:v>
                </c:pt>
                <c:pt idx="10">
                  <c:v>191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532-4ABC-852D-0856AC37E289}"/>
            </c:ext>
          </c:extLst>
        </c:ser>
        <c:ser>
          <c:idx val="2"/>
          <c:order val="2"/>
          <c:tx>
            <c:strRef>
              <c:f>Unincorp!$D$1</c:f>
              <c:strCache>
                <c:ptCount val="1"/>
                <c:pt idx="0">
                  <c:v>No Response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Unincorp!$A$5:$A$15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  <c:extLst/>
            </c:numRef>
          </c:cat>
          <c:val>
            <c:numRef>
              <c:f>Unincorp!$D$5:$D$15</c:f>
              <c:numCache>
                <c:formatCode>General</c:formatCode>
                <c:ptCount val="11"/>
                <c:pt idx="0">
                  <c:v>23</c:v>
                </c:pt>
                <c:pt idx="1">
                  <c:v>26</c:v>
                </c:pt>
                <c:pt idx="2">
                  <c:v>26</c:v>
                </c:pt>
                <c:pt idx="3">
                  <c:v>39</c:v>
                </c:pt>
                <c:pt idx="4">
                  <c:v>47</c:v>
                </c:pt>
                <c:pt idx="5">
                  <c:v>46</c:v>
                </c:pt>
                <c:pt idx="6">
                  <c:v>72</c:v>
                </c:pt>
                <c:pt idx="7">
                  <c:v>72</c:v>
                </c:pt>
                <c:pt idx="8">
                  <c:v>68</c:v>
                </c:pt>
                <c:pt idx="9">
                  <c:v>63</c:v>
                </c:pt>
                <c:pt idx="10">
                  <c:v>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532-4ABC-852D-0856AC37E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259069055"/>
        <c:axId val="125906953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Unincorp!$A$1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Unincorp!$A$5:$A$15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  <c:pt idx="9">
                        <c:v>2022</c:v>
                      </c:pt>
                      <c:pt idx="10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Unincorp!$A$5:$A$15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  <c:pt idx="9">
                        <c:v>2022</c:v>
                      </c:pt>
                      <c:pt idx="10">
                        <c:v>2023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0532-4ABC-852D-0856AC37E289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Unincorp!$E$1</c:f>
              <c:strCache>
                <c:ptCount val="1"/>
                <c:pt idx="0">
                  <c:v>Response Percent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1"/>
              <c:pt idx="0">
                <c:v>4</c:v>
              </c:pt>
              <c:pt idx="1">
                <c:v>5</c:v>
              </c:pt>
              <c:pt idx="2">
                <c:v>6</c:v>
              </c:pt>
              <c:pt idx="3">
                <c:v>7</c:v>
              </c:pt>
              <c:pt idx="4">
                <c:v>8</c:v>
              </c:pt>
              <c:pt idx="5">
                <c:v>9</c:v>
              </c:pt>
              <c:pt idx="6">
                <c:v>10</c:v>
              </c:pt>
              <c:pt idx="7">
                <c:v>11</c:v>
              </c:pt>
              <c:pt idx="8">
                <c:v>12</c:v>
              </c:pt>
              <c:pt idx="9">
                <c:v>13</c:v>
              </c:pt>
              <c:pt idx="10">
                <c:v>14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Unincorp!$E$5:$E$15</c:f>
              <c:numCache>
                <c:formatCode>0.0%</c:formatCode>
                <c:ptCount val="11"/>
                <c:pt idx="0">
                  <c:v>0.90944881889763785</c:v>
                </c:pt>
                <c:pt idx="1">
                  <c:v>0.89763779527559051</c:v>
                </c:pt>
                <c:pt idx="2">
                  <c:v>0.89763779527559051</c:v>
                </c:pt>
                <c:pt idx="3">
                  <c:v>0.84645669291338588</c:v>
                </c:pt>
                <c:pt idx="4">
                  <c:v>0.81496062992125984</c:v>
                </c:pt>
                <c:pt idx="5">
                  <c:v>0.81889763779527558</c:v>
                </c:pt>
                <c:pt idx="6">
                  <c:v>0.71653543307086609</c:v>
                </c:pt>
                <c:pt idx="7">
                  <c:v>0.71653543307086609</c:v>
                </c:pt>
                <c:pt idx="8">
                  <c:v>0.73228346456692917</c:v>
                </c:pt>
                <c:pt idx="9">
                  <c:v>0.75196850393700787</c:v>
                </c:pt>
                <c:pt idx="10">
                  <c:v>0.75196850393700787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0532-4ABC-852D-0856AC37E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7218591"/>
        <c:axId val="1227220511"/>
      </c:lineChart>
      <c:catAx>
        <c:axId val="125906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069535"/>
        <c:crosses val="autoZero"/>
        <c:auto val="1"/>
        <c:lblAlgn val="ctr"/>
        <c:lblOffset val="100"/>
        <c:noMultiLvlLbl val="0"/>
      </c:catAx>
      <c:valAx>
        <c:axId val="1259069535"/>
        <c:scaling>
          <c:orientation val="minMax"/>
          <c:max val="2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069055"/>
        <c:crosses val="autoZero"/>
        <c:crossBetween val="between"/>
      </c:valAx>
      <c:valAx>
        <c:axId val="1227220511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218591"/>
        <c:crosses val="max"/>
        <c:crossBetween val="between"/>
      </c:valAx>
      <c:catAx>
        <c:axId val="12272185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72205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66CC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E4-4208-9CEB-FD5A250312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E4-4208-9CEB-FD5A250312CE}"/>
              </c:ext>
            </c:extLst>
          </c:dPt>
          <c:dLbls>
            <c:dLbl>
              <c:idx val="1"/>
              <c:layout>
                <c:manualLayout>
                  <c:x val="2.2695033433178737E-3"/>
                  <c:y val="-2.0856608354186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E4-4208-9CEB-FD5A250312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Annexations</c:v>
                </c:pt>
                <c:pt idx="1">
                  <c:v>Detachments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359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E4-4208-9CEB-FD5A250312C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[All_HIGHED_SurveyData.xlsx]Sheet1!$B$1</c:f>
              <c:strCache>
                <c:ptCount val="1"/>
                <c:pt idx="0">
                  <c:v>Residing in University-Owned Housing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[All_HIGHED_SurveyData.xlsx]Sheet1!$A$2:$A$5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[All_HIGHED_SurveyData.xlsx]Sheet1!$B$2:$B$5</c:f>
              <c:numCache>
                <c:formatCode>General</c:formatCode>
                <c:ptCount val="4"/>
                <c:pt idx="0">
                  <c:v>40985</c:v>
                </c:pt>
                <c:pt idx="1">
                  <c:v>45948</c:v>
                </c:pt>
                <c:pt idx="2">
                  <c:v>135387</c:v>
                </c:pt>
                <c:pt idx="3">
                  <c:v>150163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02-4177-BDA2-C7F2ABD52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80571327"/>
        <c:axId val="128057228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[All_HIGHED_SurveyData.xlsx]Sheet1!$A$1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[All_HIGHED_SurveyData.xlsx]Sheet1!$A$2:$A$5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[All_HIGHED_SurveyData.xlsx]Sheet1!$A$2:$A$5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502-4177-BDA2-C7F2ABD52BA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[All_HIGHED_SurveyData.xlsx]Sheet1!$C$1</c:f>
              <c:strCache>
                <c:ptCount val="1"/>
                <c:pt idx="0">
                  <c:v>Response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[All_HIGHED_SurveyData.xlsx]Sheet1!$C$2:$C$5</c:f>
              <c:numCache>
                <c:formatCode>0.0%</c:formatCode>
                <c:ptCount val="4"/>
                <c:pt idx="0">
                  <c:v>0.61</c:v>
                </c:pt>
                <c:pt idx="1">
                  <c:v>0.57899999999999996</c:v>
                </c:pt>
                <c:pt idx="2">
                  <c:v>0.747</c:v>
                </c:pt>
                <c:pt idx="3">
                  <c:v>0.80300000000000005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02-4177-BDA2-C7F2ABD52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1770783"/>
        <c:axId val="1591771743"/>
      </c:lineChart>
      <c:catAx>
        <c:axId val="128057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572287"/>
        <c:crosses val="autoZero"/>
        <c:auto val="1"/>
        <c:lblAlgn val="ctr"/>
        <c:lblOffset val="100"/>
        <c:noMultiLvlLbl val="0"/>
      </c:catAx>
      <c:valAx>
        <c:axId val="128057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,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571327"/>
        <c:crosses val="autoZero"/>
        <c:crossBetween val="between"/>
      </c:valAx>
      <c:valAx>
        <c:axId val="1591771743"/>
        <c:scaling>
          <c:orientation val="minMax"/>
          <c:max val="1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770783"/>
        <c:crosses val="max"/>
        <c:crossBetween val="between"/>
      </c:valAx>
      <c:catAx>
        <c:axId val="1591770783"/>
        <c:scaling>
          <c:orientation val="minMax"/>
        </c:scaling>
        <c:delete val="1"/>
        <c:axPos val="b"/>
        <c:majorTickMark val="out"/>
        <c:minorTickMark val="none"/>
        <c:tickLblPos val="nextTo"/>
        <c:crossAx val="15917717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Enrollment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88778</c:v>
                </c:pt>
                <c:pt idx="1">
                  <c:v>87094</c:v>
                </c:pt>
                <c:pt idx="2">
                  <c:v>95012</c:v>
                </c:pt>
                <c:pt idx="3">
                  <c:v>89443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2-4974-BB52-12DB7782D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1812479"/>
        <c:axId val="14618100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3B72-4974-BB52-12DB7782D212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Sheet1!$F$1</c:f>
              <c:strCache>
                <c:ptCount val="1"/>
                <c:pt idx="0">
                  <c:v>Response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72-4974-BB52-12DB7782D212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72-4974-BB52-12DB7782D212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72-4974-BB52-12DB7782D212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72-4974-BB52-12DB7782D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Sheet1!$F$2:$F$5</c:f>
              <c:numCache>
                <c:formatCode>0.0%</c:formatCode>
                <c:ptCount val="4"/>
                <c:pt idx="0">
                  <c:v>0.68675995694294945</c:v>
                </c:pt>
                <c:pt idx="1">
                  <c:v>0.64540540540540536</c:v>
                </c:pt>
                <c:pt idx="2">
                  <c:v>0.6268980477223427</c:v>
                </c:pt>
                <c:pt idx="3">
                  <c:v>0.57688113413304254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B72-4974-BB52-12DB7782D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5267263"/>
        <c:axId val="1455268223"/>
      </c:lineChart>
      <c:catAx>
        <c:axId val="1461812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810079"/>
        <c:crosses val="autoZero"/>
        <c:auto val="1"/>
        <c:lblAlgn val="ctr"/>
        <c:lblOffset val="100"/>
        <c:noMultiLvlLbl val="0"/>
      </c:catAx>
      <c:valAx>
        <c:axId val="146181007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,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812479"/>
        <c:crosses val="autoZero"/>
        <c:crossBetween val="between"/>
      </c:valAx>
      <c:valAx>
        <c:axId val="1455268223"/>
        <c:scaling>
          <c:orientation val="minMax"/>
          <c:max val="1"/>
          <c:min val="0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267263"/>
        <c:crosses val="max"/>
        <c:crossBetween val="between"/>
      </c:valAx>
      <c:catAx>
        <c:axId val="14552672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52682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Sheet1!$B$35</c:f>
              <c:strCache>
                <c:ptCount val="1"/>
                <c:pt idx="0">
                  <c:v>Enrollment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Sheet1!$A$36:$A$39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Sheet1!$B$36:$B$39</c:f>
              <c:numCache>
                <c:formatCode>#,##0</c:formatCode>
                <c:ptCount val="4"/>
                <c:pt idx="0">
                  <c:v>3545755</c:v>
                </c:pt>
                <c:pt idx="1">
                  <c:v>3559483</c:v>
                </c:pt>
                <c:pt idx="2">
                  <c:v>3603098</c:v>
                </c:pt>
                <c:pt idx="3">
                  <c:v>3595186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D-434B-B4FC-CD257D691B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27221471"/>
        <c:axId val="122722195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Sheet1!$A$35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Sheet1!$A$36:$A$39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Sheet1!$A$36:$A$39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BED-434B-B4FC-CD257D691B9F}"/>
                  </c:ext>
                </c:extLst>
              </c15:ser>
            </c15:filteredBarSeries>
          </c:ext>
        </c:extLst>
      </c:barChart>
      <c:catAx>
        <c:axId val="1227221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221951"/>
        <c:crosses val="autoZero"/>
        <c:auto val="1"/>
        <c:lblAlgn val="ctr"/>
        <c:lblOffset val="100"/>
        <c:noMultiLvlLbl val="0"/>
      </c:catAx>
      <c:valAx>
        <c:axId val="1227221951"/>
        <c:scaling>
          <c:orientation val="minMax"/>
          <c:max val="4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,,\ &quot;M&quot;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221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[All_BPERMIT_SurveyData.xlsx]Medicare!$B$1</c:f>
              <c:strCache>
                <c:ptCount val="1"/>
                <c:pt idx="0">
                  <c:v>Medicare Aged Beneficiaries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[All_BPERMIT_SurveyData.xlsx]Medicare!$A$2:$A$5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[All_BPERMIT_SurveyData.xlsx]Medicare!$B$2:$B$5</c:f>
              <c:numCache>
                <c:formatCode>General</c:formatCode>
                <c:ptCount val="4"/>
                <c:pt idx="0">
                  <c:v>3685174</c:v>
                </c:pt>
                <c:pt idx="1">
                  <c:v>3847562</c:v>
                </c:pt>
                <c:pt idx="2">
                  <c:v>3986104</c:v>
                </c:pt>
                <c:pt idx="3">
                  <c:v>4131207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9-4521-B5D7-44787FEFFC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63070943"/>
        <c:axId val="1263081503"/>
      </c:barChart>
      <c:catAx>
        <c:axId val="126307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081503"/>
        <c:crosses val="autoZero"/>
        <c:auto val="1"/>
        <c:lblAlgn val="ctr"/>
        <c:lblOffset val="100"/>
        <c:noMultiLvlLbl val="0"/>
      </c:catAx>
      <c:valAx>
        <c:axId val="126308150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,,\ 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070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NH White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Sheet1!$I$3:$I$98</c:f>
              <c:numCache>
                <c:formatCode>#,##0</c:formatCode>
                <c:ptCount val="9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</c:numCache>
            </c:numRef>
          </c:cat>
          <c:val>
            <c:numRef>
              <c:f>Sheet1!$J$3:$J$98</c:f>
              <c:numCache>
                <c:formatCode>#,##0</c:formatCode>
                <c:ptCount val="96"/>
                <c:pt idx="0">
                  <c:v>114613</c:v>
                </c:pt>
                <c:pt idx="1">
                  <c:v>113210</c:v>
                </c:pt>
                <c:pt idx="2">
                  <c:v>113130</c:v>
                </c:pt>
                <c:pt idx="3">
                  <c:v>115996</c:v>
                </c:pt>
                <c:pt idx="4">
                  <c:v>118196</c:v>
                </c:pt>
                <c:pt idx="5">
                  <c:v>121890</c:v>
                </c:pt>
                <c:pt idx="6">
                  <c:v>127582</c:v>
                </c:pt>
                <c:pt idx="7">
                  <c:v>133132</c:v>
                </c:pt>
                <c:pt idx="8">
                  <c:v>135930</c:v>
                </c:pt>
                <c:pt idx="9">
                  <c:v>135812</c:v>
                </c:pt>
                <c:pt idx="10">
                  <c:v>134601</c:v>
                </c:pt>
                <c:pt idx="11">
                  <c:v>134759</c:v>
                </c:pt>
                <c:pt idx="12">
                  <c:v>131116</c:v>
                </c:pt>
                <c:pt idx="13">
                  <c:v>132591</c:v>
                </c:pt>
                <c:pt idx="14">
                  <c:v>135138</c:v>
                </c:pt>
                <c:pt idx="15">
                  <c:v>136603</c:v>
                </c:pt>
                <c:pt idx="16">
                  <c:v>136094</c:v>
                </c:pt>
                <c:pt idx="17">
                  <c:v>135982</c:v>
                </c:pt>
                <c:pt idx="18">
                  <c:v>137396</c:v>
                </c:pt>
                <c:pt idx="19">
                  <c:v>138865</c:v>
                </c:pt>
                <c:pt idx="20">
                  <c:v>139957</c:v>
                </c:pt>
                <c:pt idx="21">
                  <c:v>145411</c:v>
                </c:pt>
                <c:pt idx="22">
                  <c:v>150092</c:v>
                </c:pt>
                <c:pt idx="23">
                  <c:v>147792</c:v>
                </c:pt>
                <c:pt idx="24">
                  <c:v>148163</c:v>
                </c:pt>
                <c:pt idx="25">
                  <c:v>150609</c:v>
                </c:pt>
                <c:pt idx="26">
                  <c:v>153630</c:v>
                </c:pt>
                <c:pt idx="27">
                  <c:v>158369</c:v>
                </c:pt>
                <c:pt idx="28">
                  <c:v>162421</c:v>
                </c:pt>
                <c:pt idx="29">
                  <c:v>165889</c:v>
                </c:pt>
                <c:pt idx="30">
                  <c:v>168169</c:v>
                </c:pt>
                <c:pt idx="31">
                  <c:v>168581</c:v>
                </c:pt>
                <c:pt idx="32">
                  <c:v>168148</c:v>
                </c:pt>
                <c:pt idx="33">
                  <c:v>165648</c:v>
                </c:pt>
                <c:pt idx="34">
                  <c:v>163784</c:v>
                </c:pt>
                <c:pt idx="35">
                  <c:v>164520</c:v>
                </c:pt>
                <c:pt idx="36">
                  <c:v>166337</c:v>
                </c:pt>
                <c:pt idx="37">
                  <c:v>167249</c:v>
                </c:pt>
                <c:pt idx="38">
                  <c:v>164447</c:v>
                </c:pt>
                <c:pt idx="39">
                  <c:v>164710</c:v>
                </c:pt>
                <c:pt idx="40">
                  <c:v>164415</c:v>
                </c:pt>
                <c:pt idx="41">
                  <c:v>163685</c:v>
                </c:pt>
                <c:pt idx="42">
                  <c:v>162442</c:v>
                </c:pt>
                <c:pt idx="43">
                  <c:v>155384</c:v>
                </c:pt>
                <c:pt idx="44">
                  <c:v>150813</c:v>
                </c:pt>
                <c:pt idx="45">
                  <c:v>147557</c:v>
                </c:pt>
                <c:pt idx="46">
                  <c:v>145311</c:v>
                </c:pt>
                <c:pt idx="47">
                  <c:v>146825</c:v>
                </c:pt>
                <c:pt idx="48">
                  <c:v>145690</c:v>
                </c:pt>
                <c:pt idx="49">
                  <c:v>147139</c:v>
                </c:pt>
                <c:pt idx="50">
                  <c:v>154893</c:v>
                </c:pt>
                <c:pt idx="51">
                  <c:v>165906</c:v>
                </c:pt>
                <c:pt idx="52">
                  <c:v>168988</c:v>
                </c:pt>
                <c:pt idx="53">
                  <c:v>161967</c:v>
                </c:pt>
                <c:pt idx="54">
                  <c:v>154525</c:v>
                </c:pt>
                <c:pt idx="55">
                  <c:v>151805</c:v>
                </c:pt>
                <c:pt idx="56">
                  <c:v>153033</c:v>
                </c:pt>
                <c:pt idx="57">
                  <c:v>162271</c:v>
                </c:pt>
                <c:pt idx="58">
                  <c:v>170949</c:v>
                </c:pt>
                <c:pt idx="59">
                  <c:v>176251</c:v>
                </c:pt>
                <c:pt idx="60">
                  <c:v>178436</c:v>
                </c:pt>
                <c:pt idx="61">
                  <c:v>180026</c:v>
                </c:pt>
                <c:pt idx="62">
                  <c:v>181388</c:v>
                </c:pt>
                <c:pt idx="63">
                  <c:v>177450</c:v>
                </c:pt>
                <c:pt idx="64">
                  <c:v>175812</c:v>
                </c:pt>
                <c:pt idx="65">
                  <c:v>172834</c:v>
                </c:pt>
                <c:pt idx="66">
                  <c:v>167778</c:v>
                </c:pt>
                <c:pt idx="67">
                  <c:v>164557</c:v>
                </c:pt>
                <c:pt idx="68">
                  <c:v>158751</c:v>
                </c:pt>
                <c:pt idx="69">
                  <c:v>152885</c:v>
                </c:pt>
                <c:pt idx="70">
                  <c:v>146467</c:v>
                </c:pt>
                <c:pt idx="71">
                  <c:v>138216</c:v>
                </c:pt>
                <c:pt idx="72">
                  <c:v>133971</c:v>
                </c:pt>
                <c:pt idx="73">
                  <c:v>130438</c:v>
                </c:pt>
                <c:pt idx="74">
                  <c:v>130176</c:v>
                </c:pt>
                <c:pt idx="75">
                  <c:v>129180</c:v>
                </c:pt>
                <c:pt idx="76">
                  <c:v>107835</c:v>
                </c:pt>
                <c:pt idx="77">
                  <c:v>95561</c:v>
                </c:pt>
                <c:pt idx="78">
                  <c:v>92952</c:v>
                </c:pt>
                <c:pt idx="79">
                  <c:v>88584</c:v>
                </c:pt>
                <c:pt idx="80">
                  <c:v>79196</c:v>
                </c:pt>
                <c:pt idx="81">
                  <c:v>70135</c:v>
                </c:pt>
                <c:pt idx="82">
                  <c:v>62466</c:v>
                </c:pt>
                <c:pt idx="83">
                  <c:v>56442</c:v>
                </c:pt>
                <c:pt idx="84">
                  <c:v>51177</c:v>
                </c:pt>
                <c:pt idx="85">
                  <c:v>45344</c:v>
                </c:pt>
                <c:pt idx="86">
                  <c:v>40729</c:v>
                </c:pt>
                <c:pt idx="87">
                  <c:v>36904</c:v>
                </c:pt>
                <c:pt idx="88">
                  <c:v>31937</c:v>
                </c:pt>
                <c:pt idx="89">
                  <c:v>27719</c:v>
                </c:pt>
                <c:pt idx="90">
                  <c:v>24124</c:v>
                </c:pt>
                <c:pt idx="91">
                  <c:v>20770</c:v>
                </c:pt>
                <c:pt idx="92">
                  <c:v>17499</c:v>
                </c:pt>
                <c:pt idx="93">
                  <c:v>14149</c:v>
                </c:pt>
                <c:pt idx="94">
                  <c:v>11071</c:v>
                </c:pt>
                <c:pt idx="95">
                  <c:v>28075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B-45D5-B2C3-1DC50247F4DB}"/>
            </c:ext>
          </c:extLst>
        </c:ser>
        <c:ser>
          <c:idx val="1"/>
          <c:order val="1"/>
          <c:tx>
            <c:strRef>
              <c:f>Sheet1!$K$2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FFC000"/>
              </a:solidFill>
            </a:ln>
            <a:effectLst/>
          </c:spPr>
          <c:invertIfNegative val="0"/>
          <c:cat>
            <c:numRef>
              <c:f>Sheet1!$I$3:$I$98</c:f>
              <c:numCache>
                <c:formatCode>#,##0</c:formatCode>
                <c:ptCount val="9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</c:numCache>
            </c:numRef>
          </c:cat>
          <c:val>
            <c:numRef>
              <c:f>Sheet1!$K$3:$K$98</c:f>
              <c:numCache>
                <c:formatCode>#,##0</c:formatCode>
                <c:ptCount val="96"/>
                <c:pt idx="0">
                  <c:v>194998</c:v>
                </c:pt>
                <c:pt idx="1">
                  <c:v>194114</c:v>
                </c:pt>
                <c:pt idx="2">
                  <c:v>191954</c:v>
                </c:pt>
                <c:pt idx="3">
                  <c:v>196154</c:v>
                </c:pt>
                <c:pt idx="4">
                  <c:v>198642</c:v>
                </c:pt>
                <c:pt idx="5">
                  <c:v>202427</c:v>
                </c:pt>
                <c:pt idx="6">
                  <c:v>207648</c:v>
                </c:pt>
                <c:pt idx="7">
                  <c:v>212367</c:v>
                </c:pt>
                <c:pt idx="8">
                  <c:v>213592</c:v>
                </c:pt>
                <c:pt idx="9">
                  <c:v>212134</c:v>
                </c:pt>
                <c:pt idx="10">
                  <c:v>210375</c:v>
                </c:pt>
                <c:pt idx="11">
                  <c:v>211263</c:v>
                </c:pt>
                <c:pt idx="12">
                  <c:v>206248</c:v>
                </c:pt>
                <c:pt idx="13">
                  <c:v>205928</c:v>
                </c:pt>
                <c:pt idx="14">
                  <c:v>208710</c:v>
                </c:pt>
                <c:pt idx="15">
                  <c:v>209869</c:v>
                </c:pt>
                <c:pt idx="16">
                  <c:v>207206</c:v>
                </c:pt>
                <c:pt idx="17">
                  <c:v>205123</c:v>
                </c:pt>
                <c:pt idx="18">
                  <c:v>202999</c:v>
                </c:pt>
                <c:pt idx="19">
                  <c:v>201129</c:v>
                </c:pt>
                <c:pt idx="20">
                  <c:v>200089</c:v>
                </c:pt>
                <c:pt idx="21">
                  <c:v>201951</c:v>
                </c:pt>
                <c:pt idx="22">
                  <c:v>202567</c:v>
                </c:pt>
                <c:pt idx="23">
                  <c:v>195716</c:v>
                </c:pt>
                <c:pt idx="24">
                  <c:v>190712</c:v>
                </c:pt>
                <c:pt idx="25">
                  <c:v>187993</c:v>
                </c:pt>
                <c:pt idx="26">
                  <c:v>187318</c:v>
                </c:pt>
                <c:pt idx="27">
                  <c:v>187302</c:v>
                </c:pt>
                <c:pt idx="28">
                  <c:v>188138</c:v>
                </c:pt>
                <c:pt idx="29">
                  <c:v>188891</c:v>
                </c:pt>
                <c:pt idx="30">
                  <c:v>188805</c:v>
                </c:pt>
                <c:pt idx="31">
                  <c:v>185667</c:v>
                </c:pt>
                <c:pt idx="32">
                  <c:v>180827</c:v>
                </c:pt>
                <c:pt idx="33">
                  <c:v>174389</c:v>
                </c:pt>
                <c:pt idx="34">
                  <c:v>170770</c:v>
                </c:pt>
                <c:pt idx="35">
                  <c:v>169595</c:v>
                </c:pt>
                <c:pt idx="36">
                  <c:v>169295</c:v>
                </c:pt>
                <c:pt idx="37">
                  <c:v>168688</c:v>
                </c:pt>
                <c:pt idx="38">
                  <c:v>166464</c:v>
                </c:pt>
                <c:pt idx="39">
                  <c:v>167711</c:v>
                </c:pt>
                <c:pt idx="40">
                  <c:v>167939</c:v>
                </c:pt>
                <c:pt idx="41">
                  <c:v>167221</c:v>
                </c:pt>
                <c:pt idx="42">
                  <c:v>166736</c:v>
                </c:pt>
                <c:pt idx="43">
                  <c:v>158897</c:v>
                </c:pt>
                <c:pt idx="44">
                  <c:v>155020</c:v>
                </c:pt>
                <c:pt idx="45">
                  <c:v>154201</c:v>
                </c:pt>
                <c:pt idx="46">
                  <c:v>153658</c:v>
                </c:pt>
                <c:pt idx="47">
                  <c:v>153516</c:v>
                </c:pt>
                <c:pt idx="48">
                  <c:v>149380</c:v>
                </c:pt>
                <c:pt idx="49">
                  <c:v>146523</c:v>
                </c:pt>
                <c:pt idx="50">
                  <c:v>144574</c:v>
                </c:pt>
                <c:pt idx="51">
                  <c:v>141430</c:v>
                </c:pt>
                <c:pt idx="52">
                  <c:v>138720</c:v>
                </c:pt>
                <c:pt idx="53">
                  <c:v>131257</c:v>
                </c:pt>
                <c:pt idx="54">
                  <c:v>125249</c:v>
                </c:pt>
                <c:pt idx="55">
                  <c:v>120630</c:v>
                </c:pt>
                <c:pt idx="56">
                  <c:v>118086</c:v>
                </c:pt>
                <c:pt idx="57">
                  <c:v>117431</c:v>
                </c:pt>
                <c:pt idx="58">
                  <c:v>113596</c:v>
                </c:pt>
                <c:pt idx="59">
                  <c:v>109756</c:v>
                </c:pt>
                <c:pt idx="60">
                  <c:v>105318</c:v>
                </c:pt>
                <c:pt idx="61">
                  <c:v>101632</c:v>
                </c:pt>
                <c:pt idx="62">
                  <c:v>98917</c:v>
                </c:pt>
                <c:pt idx="63">
                  <c:v>92622</c:v>
                </c:pt>
                <c:pt idx="64">
                  <c:v>87757</c:v>
                </c:pt>
                <c:pt idx="65">
                  <c:v>83617</c:v>
                </c:pt>
                <c:pt idx="66">
                  <c:v>79680</c:v>
                </c:pt>
                <c:pt idx="67">
                  <c:v>75596</c:v>
                </c:pt>
                <c:pt idx="68">
                  <c:v>69958</c:v>
                </c:pt>
                <c:pt idx="69">
                  <c:v>65020</c:v>
                </c:pt>
                <c:pt idx="70">
                  <c:v>59937</c:v>
                </c:pt>
                <c:pt idx="71">
                  <c:v>56647</c:v>
                </c:pt>
                <c:pt idx="72">
                  <c:v>53878</c:v>
                </c:pt>
                <c:pt idx="73">
                  <c:v>50085</c:v>
                </c:pt>
                <c:pt idx="74">
                  <c:v>46788</c:v>
                </c:pt>
                <c:pt idx="75">
                  <c:v>43566</c:v>
                </c:pt>
                <c:pt idx="76">
                  <c:v>38733</c:v>
                </c:pt>
                <c:pt idx="77">
                  <c:v>34951</c:v>
                </c:pt>
                <c:pt idx="78">
                  <c:v>31555</c:v>
                </c:pt>
                <c:pt idx="79">
                  <c:v>28352</c:v>
                </c:pt>
                <c:pt idx="80">
                  <c:v>25152</c:v>
                </c:pt>
                <c:pt idx="81">
                  <c:v>22682</c:v>
                </c:pt>
                <c:pt idx="82">
                  <c:v>20669</c:v>
                </c:pt>
                <c:pt idx="83">
                  <c:v>18473</c:v>
                </c:pt>
                <c:pt idx="84">
                  <c:v>16754</c:v>
                </c:pt>
                <c:pt idx="85">
                  <c:v>15078</c:v>
                </c:pt>
                <c:pt idx="86">
                  <c:v>13584</c:v>
                </c:pt>
                <c:pt idx="87">
                  <c:v>12250</c:v>
                </c:pt>
                <c:pt idx="88">
                  <c:v>10493</c:v>
                </c:pt>
                <c:pt idx="89">
                  <c:v>8887</c:v>
                </c:pt>
                <c:pt idx="90">
                  <c:v>7810</c:v>
                </c:pt>
                <c:pt idx="91">
                  <c:v>6796</c:v>
                </c:pt>
                <c:pt idx="92">
                  <c:v>5798</c:v>
                </c:pt>
                <c:pt idx="93">
                  <c:v>4637</c:v>
                </c:pt>
                <c:pt idx="94">
                  <c:v>3661</c:v>
                </c:pt>
                <c:pt idx="95">
                  <c:v>10541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CB-45D5-B2C3-1DC50247F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1755119"/>
        <c:axId val="1979208111"/>
      </c:barChart>
      <c:catAx>
        <c:axId val="10117551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208111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1979208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755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9DFA4-DF53-4BBA-A983-4805593335E0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4701B9-7EC3-4534-938D-C8BDAB543DC7}">
      <dgm:prSet phldrT="[Text]" phldr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7A7604FE-F448-4FBF-8ED9-516CD017B8EC}" type="parTrans" cxnId="{644571B6-3DA1-4D17-A1A4-7F2DAC7440C7}">
      <dgm:prSet/>
      <dgm:spPr/>
      <dgm:t>
        <a:bodyPr/>
        <a:lstStyle/>
        <a:p>
          <a:endParaRPr lang="en-US"/>
        </a:p>
      </dgm:t>
    </dgm:pt>
    <dgm:pt modelId="{D634D883-2F6F-4B89-8C3A-5E26967F6E50}" type="sibTrans" cxnId="{644571B6-3DA1-4D17-A1A4-7F2DAC7440C7}">
      <dgm:prSet/>
      <dgm:spPr/>
      <dgm:t>
        <a:bodyPr/>
        <a:lstStyle/>
        <a:p>
          <a:endParaRPr lang="en-US"/>
        </a:p>
      </dgm:t>
    </dgm:pt>
    <dgm:pt modelId="{393E5D51-6C85-4875-9C62-6F4B09C2AC4A}">
      <dgm:prSet phldrT="[Text]" custT="1"/>
      <dgm:spPr/>
      <dgm:t>
        <a:bodyPr/>
        <a:lstStyle/>
        <a:p>
          <a:r>
            <a:rPr lang="en-US" sz="2800" b="1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rPr>
            <a:t>Sent in October of every year</a:t>
          </a:r>
        </a:p>
      </dgm:t>
    </dgm:pt>
    <dgm:pt modelId="{227167AA-DD28-454E-9850-03B64DE4644A}" type="parTrans" cxnId="{E669CD12-6D50-440F-9EF6-9F9D32456C25}">
      <dgm:prSet/>
      <dgm:spPr/>
      <dgm:t>
        <a:bodyPr/>
        <a:lstStyle/>
        <a:p>
          <a:endParaRPr lang="en-US"/>
        </a:p>
      </dgm:t>
    </dgm:pt>
    <dgm:pt modelId="{CE71D231-97D6-48BE-87EA-F6CCA61F4ADF}" type="sibTrans" cxnId="{E669CD12-6D50-440F-9EF6-9F9D32456C25}">
      <dgm:prSet/>
      <dgm:spPr/>
      <dgm:t>
        <a:bodyPr/>
        <a:lstStyle/>
        <a:p>
          <a:endParaRPr lang="en-US"/>
        </a:p>
      </dgm:t>
    </dgm:pt>
    <dgm:pt modelId="{5EA88294-6853-4142-A23D-5CD24B0454FF}">
      <dgm:prSet phldrT="[Text]" custT="1"/>
      <dgm:spPr/>
      <dgm:t>
        <a:bodyPr/>
        <a:lstStyle/>
        <a:p>
          <a:r>
            <a:rPr lang="en-US" sz="2500"/>
            <a:t>Higher Education Survey</a:t>
          </a:r>
          <a:endParaRPr lang="en-US" sz="2500" dirty="0"/>
        </a:p>
      </dgm:t>
    </dgm:pt>
    <dgm:pt modelId="{671CC566-3F0D-4D96-A2E1-A23951B57FDD}" type="parTrans" cxnId="{74B1923F-271B-4C5B-932D-17E05493D43C}">
      <dgm:prSet/>
      <dgm:spPr/>
      <dgm:t>
        <a:bodyPr/>
        <a:lstStyle/>
        <a:p>
          <a:endParaRPr lang="en-US"/>
        </a:p>
      </dgm:t>
    </dgm:pt>
    <dgm:pt modelId="{0B9AD68B-9538-40F1-AFEE-39A20F1BFF76}" type="sibTrans" cxnId="{74B1923F-271B-4C5B-932D-17E05493D43C}">
      <dgm:prSet/>
      <dgm:spPr/>
      <dgm:t>
        <a:bodyPr/>
        <a:lstStyle/>
        <a:p>
          <a:endParaRPr lang="en-US"/>
        </a:p>
      </dgm:t>
    </dgm:pt>
    <dgm:pt modelId="{2946486B-644F-4A52-B41A-24CBD03A7955}">
      <dgm:prSet phldrT="[Text]" phldr="1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FD822490-5104-41A5-ADFE-2E0E1D6C921D}" type="parTrans" cxnId="{00CB351B-8D55-48DD-8E1F-8EE5DE5E3080}">
      <dgm:prSet/>
      <dgm:spPr/>
      <dgm:t>
        <a:bodyPr/>
        <a:lstStyle/>
        <a:p>
          <a:endParaRPr lang="en-US"/>
        </a:p>
      </dgm:t>
    </dgm:pt>
    <dgm:pt modelId="{0C4A1F0D-536B-4471-9F8E-9F39227C9E3C}" type="sibTrans" cxnId="{00CB351B-8D55-48DD-8E1F-8EE5DE5E3080}">
      <dgm:prSet/>
      <dgm:spPr/>
      <dgm:t>
        <a:bodyPr/>
        <a:lstStyle/>
        <a:p>
          <a:endParaRPr lang="en-US"/>
        </a:p>
      </dgm:t>
    </dgm:pt>
    <dgm:pt modelId="{878725C7-BF0D-4050-9F88-A05F2B9FAA54}">
      <dgm:prSet phldrT="[Text]" custT="1"/>
      <dgm:spPr/>
      <dgm:t>
        <a:bodyPr/>
        <a:lstStyle/>
        <a:p>
          <a:r>
            <a:rPr lang="en-US" sz="2800" b="1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rPr>
            <a:t>Sent in January of every year</a:t>
          </a:r>
        </a:p>
      </dgm:t>
    </dgm:pt>
    <dgm:pt modelId="{6E499AD9-5CAA-4552-8B27-4CE6B93ECAB9}" type="parTrans" cxnId="{5A28B061-DAFD-404F-8291-CB868975759B}">
      <dgm:prSet/>
      <dgm:spPr/>
      <dgm:t>
        <a:bodyPr/>
        <a:lstStyle/>
        <a:p>
          <a:endParaRPr lang="en-US"/>
        </a:p>
      </dgm:t>
    </dgm:pt>
    <dgm:pt modelId="{DBB62AA9-78BA-40FD-A345-AAEC9FC38EFC}" type="sibTrans" cxnId="{5A28B061-DAFD-404F-8291-CB868975759B}">
      <dgm:prSet/>
      <dgm:spPr/>
      <dgm:t>
        <a:bodyPr/>
        <a:lstStyle/>
        <a:p>
          <a:endParaRPr lang="en-US"/>
        </a:p>
      </dgm:t>
    </dgm:pt>
    <dgm:pt modelId="{D1CCB52F-4431-4EA3-99A3-4107188D1151}">
      <dgm:prSet phldrT="[Text]"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Annexation &amp; Boundary Survey</a:t>
          </a:r>
        </a:p>
      </dgm:t>
    </dgm:pt>
    <dgm:pt modelId="{2E457604-CEFE-4E92-B153-4CC36B59B68F}" type="parTrans" cxnId="{18F0045B-CF51-4B75-96DB-03D957B05570}">
      <dgm:prSet/>
      <dgm:spPr/>
      <dgm:t>
        <a:bodyPr/>
        <a:lstStyle/>
        <a:p>
          <a:endParaRPr lang="en-US"/>
        </a:p>
      </dgm:t>
    </dgm:pt>
    <dgm:pt modelId="{F744881E-E46C-4328-9911-EB838F6150D3}" type="sibTrans" cxnId="{18F0045B-CF51-4B75-96DB-03D957B05570}">
      <dgm:prSet/>
      <dgm:spPr/>
      <dgm:t>
        <a:bodyPr/>
        <a:lstStyle/>
        <a:p>
          <a:endParaRPr lang="en-US"/>
        </a:p>
      </dgm:t>
    </dgm:pt>
    <dgm:pt modelId="{9160E5A4-08D5-4831-9449-7C303B92BBD4}">
      <dgm:prSet phldrT="[Text]" custT="1"/>
      <dgm:spPr/>
      <dgm:t>
        <a:bodyPr/>
        <a:lstStyle/>
        <a:p>
          <a:r>
            <a:rPr lang="en-US" sz="2500"/>
            <a:t>Private School Enrollment Survey</a:t>
          </a:r>
          <a:endParaRPr lang="en-US" sz="2500" dirty="0"/>
        </a:p>
      </dgm:t>
    </dgm:pt>
    <dgm:pt modelId="{65136A84-70FE-4214-911B-BB88C1A98CB9}" type="parTrans" cxnId="{C18925E0-B752-4F2D-A5F6-6D99C63FE0B4}">
      <dgm:prSet/>
      <dgm:spPr/>
      <dgm:t>
        <a:bodyPr/>
        <a:lstStyle/>
        <a:p>
          <a:endParaRPr lang="en-US"/>
        </a:p>
      </dgm:t>
    </dgm:pt>
    <dgm:pt modelId="{B34A507E-42E4-463D-BA8F-A0B82E39DBCF}" type="sibTrans" cxnId="{C18925E0-B752-4F2D-A5F6-6D99C63FE0B4}">
      <dgm:prSet/>
      <dgm:spPr/>
      <dgm:t>
        <a:bodyPr/>
        <a:lstStyle/>
        <a:p>
          <a:endParaRPr lang="en-US"/>
        </a:p>
      </dgm:t>
    </dgm:pt>
    <dgm:pt modelId="{2B31F699-6B1A-4040-AED0-34145ACEAC1F}">
      <dgm:prSet phldrT="[Text]"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Survey of New Residential Units in Incorporated Places</a:t>
          </a:r>
        </a:p>
      </dgm:t>
    </dgm:pt>
    <dgm:pt modelId="{D10BEDDA-641C-4F80-BDD5-DA19EF4C54E5}" type="parTrans" cxnId="{D001FF5C-D076-4D47-8D7D-A7EA4CC182ED}">
      <dgm:prSet/>
      <dgm:spPr/>
      <dgm:t>
        <a:bodyPr/>
        <a:lstStyle/>
        <a:p>
          <a:endParaRPr lang="en-US"/>
        </a:p>
      </dgm:t>
    </dgm:pt>
    <dgm:pt modelId="{6C1319A3-5FB7-4914-8164-9426577D4B86}" type="sibTrans" cxnId="{D001FF5C-D076-4D47-8D7D-A7EA4CC182ED}">
      <dgm:prSet/>
      <dgm:spPr/>
      <dgm:t>
        <a:bodyPr/>
        <a:lstStyle/>
        <a:p>
          <a:endParaRPr lang="en-US"/>
        </a:p>
      </dgm:t>
    </dgm:pt>
    <dgm:pt modelId="{E3486110-D7B9-46F6-9BE5-0EF3764EB487}">
      <dgm:prSet phldrT="[Text]"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Survey of New Residential Units in Unincorporated Areas</a:t>
          </a:r>
        </a:p>
      </dgm:t>
    </dgm:pt>
    <dgm:pt modelId="{BDE1F780-4915-4AC2-8340-76E36E27AEDC}" type="parTrans" cxnId="{6C7A1FAF-086C-405A-8870-190B4B9BE023}">
      <dgm:prSet/>
      <dgm:spPr/>
      <dgm:t>
        <a:bodyPr/>
        <a:lstStyle/>
        <a:p>
          <a:endParaRPr lang="en-US"/>
        </a:p>
      </dgm:t>
    </dgm:pt>
    <dgm:pt modelId="{0BE168BB-BD47-458A-A77D-EF3F925BE197}" type="sibTrans" cxnId="{6C7A1FAF-086C-405A-8870-190B4B9BE023}">
      <dgm:prSet/>
      <dgm:spPr/>
      <dgm:t>
        <a:bodyPr/>
        <a:lstStyle/>
        <a:p>
          <a:endParaRPr lang="en-US"/>
        </a:p>
      </dgm:t>
    </dgm:pt>
    <dgm:pt modelId="{1C315FFB-463C-47EC-A4FD-0F53F6997940}" type="pres">
      <dgm:prSet presAssocID="{D619DFA4-DF53-4BBA-A983-4805593335E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A14411A9-F748-4366-917D-344CFB1280C2}" type="pres">
      <dgm:prSet presAssocID="{394701B9-7EC3-4534-938D-C8BDAB543DC7}" presName="composite" presStyleCnt="0"/>
      <dgm:spPr/>
    </dgm:pt>
    <dgm:pt modelId="{24AD652D-16F7-4D5B-8FEA-656F512AE793}" type="pres">
      <dgm:prSet presAssocID="{394701B9-7EC3-4534-938D-C8BDAB543DC7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8307265-160D-4331-AC84-D53600FF4A5C}" type="pres">
      <dgm:prSet presAssocID="{394701B9-7EC3-4534-938D-C8BDAB543DC7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</dgm:pt>
    <dgm:pt modelId="{6474BC6A-41F4-4F14-ACE1-2DBB122814B2}" type="pres">
      <dgm:prSet presAssocID="{394701B9-7EC3-4534-938D-C8BDAB543DC7}" presName="Accent" presStyleLbl="parChTrans1D1" presStyleIdx="0" presStyleCnt="2"/>
      <dgm:spPr>
        <a:ln>
          <a:solidFill>
            <a:schemeClr val="accent1">
              <a:lumMod val="75000"/>
            </a:schemeClr>
          </a:solidFill>
        </a:ln>
      </dgm:spPr>
    </dgm:pt>
    <dgm:pt modelId="{077FA658-48A4-49C2-8386-ADBB13EE1E55}" type="pres">
      <dgm:prSet presAssocID="{394701B9-7EC3-4534-938D-C8BDAB543DC7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4A8EFF2-A707-4D08-84CD-287BCBA67FDD}" type="pres">
      <dgm:prSet presAssocID="{D634D883-2F6F-4B89-8C3A-5E26967F6E50}" presName="sibTrans" presStyleCnt="0"/>
      <dgm:spPr/>
    </dgm:pt>
    <dgm:pt modelId="{017EA966-7FF8-4E26-94AE-4CD7EEB17419}" type="pres">
      <dgm:prSet presAssocID="{2946486B-644F-4A52-B41A-24CBD03A7955}" presName="composite" presStyleCnt="0"/>
      <dgm:spPr/>
    </dgm:pt>
    <dgm:pt modelId="{F892ACC8-497F-42F2-BE48-F95B505CB8D6}" type="pres">
      <dgm:prSet presAssocID="{2946486B-644F-4A52-B41A-24CBD03A7955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AA4273E-4720-4C34-8A79-D3CE4282A688}" type="pres">
      <dgm:prSet presAssocID="{2946486B-644F-4A52-B41A-24CBD03A7955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</dgm:pt>
    <dgm:pt modelId="{B19E0AF6-2C8F-44C9-B487-DC4735731213}" type="pres">
      <dgm:prSet presAssocID="{2946486B-644F-4A52-B41A-24CBD03A7955}" presName="Accent" presStyleLbl="parChTrans1D1" presStyleIdx="1" presStyleCnt="2"/>
      <dgm:spPr>
        <a:ln>
          <a:solidFill>
            <a:schemeClr val="accent6">
              <a:lumMod val="75000"/>
            </a:schemeClr>
          </a:solidFill>
        </a:ln>
      </dgm:spPr>
    </dgm:pt>
    <dgm:pt modelId="{C674CD6A-ECB7-48FE-B01A-540F6AD21F11}" type="pres">
      <dgm:prSet presAssocID="{2946486B-644F-4A52-B41A-24CBD03A7955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669CD12-6D50-440F-9EF6-9F9D32456C25}" srcId="{394701B9-7EC3-4534-938D-C8BDAB543DC7}" destId="{393E5D51-6C85-4875-9C62-6F4B09C2AC4A}" srcOrd="0" destOrd="0" parTransId="{227167AA-DD28-454E-9850-03B64DE4644A}" sibTransId="{CE71D231-97D6-48BE-87EA-F6CCA61F4ADF}"/>
    <dgm:cxn modelId="{00CB351B-8D55-48DD-8E1F-8EE5DE5E3080}" srcId="{D619DFA4-DF53-4BBA-A983-4805593335E0}" destId="{2946486B-644F-4A52-B41A-24CBD03A7955}" srcOrd="1" destOrd="0" parTransId="{FD822490-5104-41A5-ADFE-2E0E1D6C921D}" sibTransId="{0C4A1F0D-536B-4471-9F8E-9F39227C9E3C}"/>
    <dgm:cxn modelId="{6E506823-4AC8-44E4-82BF-2C07F08C00A5}" type="presOf" srcId="{2946486B-644F-4A52-B41A-24CBD03A7955}" destId="{7AA4273E-4720-4C34-8A79-D3CE4282A688}" srcOrd="0" destOrd="0" presId="urn:microsoft.com/office/officeart/2011/layout/TabList"/>
    <dgm:cxn modelId="{EA775235-00DA-4F82-97B5-67F8A39D5B12}" type="presOf" srcId="{9160E5A4-08D5-4831-9449-7C303B92BBD4}" destId="{077FA658-48A4-49C2-8386-ADBB13EE1E55}" srcOrd="0" destOrd="1" presId="urn:microsoft.com/office/officeart/2011/layout/TabList"/>
    <dgm:cxn modelId="{043E683E-68BD-45D0-907A-CB99AFD9FCA4}" type="presOf" srcId="{D619DFA4-DF53-4BBA-A983-4805593335E0}" destId="{1C315FFB-463C-47EC-A4FD-0F53F6997940}" srcOrd="0" destOrd="0" presId="urn:microsoft.com/office/officeart/2011/layout/TabList"/>
    <dgm:cxn modelId="{74B1923F-271B-4C5B-932D-17E05493D43C}" srcId="{394701B9-7EC3-4534-938D-C8BDAB543DC7}" destId="{5EA88294-6853-4142-A23D-5CD24B0454FF}" srcOrd="1" destOrd="0" parTransId="{671CC566-3F0D-4D96-A2E1-A23951B57FDD}" sibTransId="{0B9AD68B-9538-40F1-AFEE-39A20F1BFF76}"/>
    <dgm:cxn modelId="{18F0045B-CF51-4B75-96DB-03D957B05570}" srcId="{2946486B-644F-4A52-B41A-24CBD03A7955}" destId="{D1CCB52F-4431-4EA3-99A3-4107188D1151}" srcOrd="1" destOrd="0" parTransId="{2E457604-CEFE-4E92-B153-4CC36B59B68F}" sibTransId="{F744881E-E46C-4328-9911-EB838F6150D3}"/>
    <dgm:cxn modelId="{D001FF5C-D076-4D47-8D7D-A7EA4CC182ED}" srcId="{2946486B-644F-4A52-B41A-24CBD03A7955}" destId="{2B31F699-6B1A-4040-AED0-34145ACEAC1F}" srcOrd="2" destOrd="0" parTransId="{D10BEDDA-641C-4F80-BDD5-DA19EF4C54E5}" sibTransId="{6C1319A3-5FB7-4914-8164-9426577D4B86}"/>
    <dgm:cxn modelId="{5A28B061-DAFD-404F-8291-CB868975759B}" srcId="{2946486B-644F-4A52-B41A-24CBD03A7955}" destId="{878725C7-BF0D-4050-9F88-A05F2B9FAA54}" srcOrd="0" destOrd="0" parTransId="{6E499AD9-5CAA-4552-8B27-4CE6B93ECAB9}" sibTransId="{DBB62AA9-78BA-40FD-A345-AAEC9FC38EFC}"/>
    <dgm:cxn modelId="{CE995B49-B1AF-4C6A-9AD2-BAE2A19B23AE}" type="presOf" srcId="{5EA88294-6853-4142-A23D-5CD24B0454FF}" destId="{077FA658-48A4-49C2-8386-ADBB13EE1E55}" srcOrd="0" destOrd="0" presId="urn:microsoft.com/office/officeart/2011/layout/TabList"/>
    <dgm:cxn modelId="{9649516A-AF07-432A-A5AB-7505A5807BC2}" type="presOf" srcId="{394701B9-7EC3-4534-938D-C8BDAB543DC7}" destId="{D8307265-160D-4331-AC84-D53600FF4A5C}" srcOrd="0" destOrd="0" presId="urn:microsoft.com/office/officeart/2011/layout/TabList"/>
    <dgm:cxn modelId="{6622CB54-CC7D-4E4E-9E12-E87ACF359DAF}" type="presOf" srcId="{D1CCB52F-4431-4EA3-99A3-4107188D1151}" destId="{C674CD6A-ECB7-48FE-B01A-540F6AD21F11}" srcOrd="0" destOrd="0" presId="urn:microsoft.com/office/officeart/2011/layout/TabList"/>
    <dgm:cxn modelId="{082EAC57-3F98-41BB-B5BC-94EFB76B504C}" type="presOf" srcId="{2B31F699-6B1A-4040-AED0-34145ACEAC1F}" destId="{C674CD6A-ECB7-48FE-B01A-540F6AD21F11}" srcOrd="0" destOrd="1" presId="urn:microsoft.com/office/officeart/2011/layout/TabList"/>
    <dgm:cxn modelId="{A042C980-F565-4EC1-A4C2-95F87DD45514}" type="presOf" srcId="{E3486110-D7B9-46F6-9BE5-0EF3764EB487}" destId="{C674CD6A-ECB7-48FE-B01A-540F6AD21F11}" srcOrd="0" destOrd="2" presId="urn:microsoft.com/office/officeart/2011/layout/TabList"/>
    <dgm:cxn modelId="{5EFE2D9D-0CA2-4F03-A412-575158C0D618}" type="presOf" srcId="{878725C7-BF0D-4050-9F88-A05F2B9FAA54}" destId="{F892ACC8-497F-42F2-BE48-F95B505CB8D6}" srcOrd="0" destOrd="0" presId="urn:microsoft.com/office/officeart/2011/layout/TabList"/>
    <dgm:cxn modelId="{6C7A1FAF-086C-405A-8870-190B4B9BE023}" srcId="{2946486B-644F-4A52-B41A-24CBD03A7955}" destId="{E3486110-D7B9-46F6-9BE5-0EF3764EB487}" srcOrd="3" destOrd="0" parTransId="{BDE1F780-4915-4AC2-8340-76E36E27AEDC}" sibTransId="{0BE168BB-BD47-458A-A77D-EF3F925BE197}"/>
    <dgm:cxn modelId="{B914E8B4-4788-452A-BC6B-5F1BAACF029A}" type="presOf" srcId="{393E5D51-6C85-4875-9C62-6F4B09C2AC4A}" destId="{24AD652D-16F7-4D5B-8FEA-656F512AE793}" srcOrd="0" destOrd="0" presId="urn:microsoft.com/office/officeart/2011/layout/TabList"/>
    <dgm:cxn modelId="{644571B6-3DA1-4D17-A1A4-7F2DAC7440C7}" srcId="{D619DFA4-DF53-4BBA-A983-4805593335E0}" destId="{394701B9-7EC3-4534-938D-C8BDAB543DC7}" srcOrd="0" destOrd="0" parTransId="{7A7604FE-F448-4FBF-8ED9-516CD017B8EC}" sibTransId="{D634D883-2F6F-4B89-8C3A-5E26967F6E50}"/>
    <dgm:cxn modelId="{C18925E0-B752-4F2D-A5F6-6D99C63FE0B4}" srcId="{394701B9-7EC3-4534-938D-C8BDAB543DC7}" destId="{9160E5A4-08D5-4831-9449-7C303B92BBD4}" srcOrd="2" destOrd="0" parTransId="{65136A84-70FE-4214-911B-BB88C1A98CB9}" sibTransId="{B34A507E-42E4-463D-BA8F-A0B82E39DBCF}"/>
    <dgm:cxn modelId="{E22D4888-DD47-4FC0-A90A-3A9CE99FDAD1}" type="presParOf" srcId="{1C315FFB-463C-47EC-A4FD-0F53F6997940}" destId="{A14411A9-F748-4366-917D-344CFB1280C2}" srcOrd="0" destOrd="0" presId="urn:microsoft.com/office/officeart/2011/layout/TabList"/>
    <dgm:cxn modelId="{B2CC17F8-22F2-43EB-B093-A2D64F16D036}" type="presParOf" srcId="{A14411A9-F748-4366-917D-344CFB1280C2}" destId="{24AD652D-16F7-4D5B-8FEA-656F512AE793}" srcOrd="0" destOrd="0" presId="urn:microsoft.com/office/officeart/2011/layout/TabList"/>
    <dgm:cxn modelId="{FB99A7C0-EF5E-4C15-B38F-ADB270823BE6}" type="presParOf" srcId="{A14411A9-F748-4366-917D-344CFB1280C2}" destId="{D8307265-160D-4331-AC84-D53600FF4A5C}" srcOrd="1" destOrd="0" presId="urn:microsoft.com/office/officeart/2011/layout/TabList"/>
    <dgm:cxn modelId="{91B59195-1B8C-45C8-96D1-124795D27B5F}" type="presParOf" srcId="{A14411A9-F748-4366-917D-344CFB1280C2}" destId="{6474BC6A-41F4-4F14-ACE1-2DBB122814B2}" srcOrd="2" destOrd="0" presId="urn:microsoft.com/office/officeart/2011/layout/TabList"/>
    <dgm:cxn modelId="{791919A0-CA46-4C81-998D-072ADFD81333}" type="presParOf" srcId="{1C315FFB-463C-47EC-A4FD-0F53F6997940}" destId="{077FA658-48A4-49C2-8386-ADBB13EE1E55}" srcOrd="1" destOrd="0" presId="urn:microsoft.com/office/officeart/2011/layout/TabList"/>
    <dgm:cxn modelId="{76044FB8-B9A9-42CC-BF64-5D33D17AC08A}" type="presParOf" srcId="{1C315FFB-463C-47EC-A4FD-0F53F6997940}" destId="{A4A8EFF2-A707-4D08-84CD-287BCBA67FDD}" srcOrd="2" destOrd="0" presId="urn:microsoft.com/office/officeart/2011/layout/TabList"/>
    <dgm:cxn modelId="{EB7C9090-6DEB-420A-91AE-F4BC72E757D6}" type="presParOf" srcId="{1C315FFB-463C-47EC-A4FD-0F53F6997940}" destId="{017EA966-7FF8-4E26-94AE-4CD7EEB17419}" srcOrd="3" destOrd="0" presId="urn:microsoft.com/office/officeart/2011/layout/TabList"/>
    <dgm:cxn modelId="{28EF4510-54CD-48A1-9CBD-EF98C016C859}" type="presParOf" srcId="{017EA966-7FF8-4E26-94AE-4CD7EEB17419}" destId="{F892ACC8-497F-42F2-BE48-F95B505CB8D6}" srcOrd="0" destOrd="0" presId="urn:microsoft.com/office/officeart/2011/layout/TabList"/>
    <dgm:cxn modelId="{0890C508-231C-4B8E-988C-BFE0CF7277FD}" type="presParOf" srcId="{017EA966-7FF8-4E26-94AE-4CD7EEB17419}" destId="{7AA4273E-4720-4C34-8A79-D3CE4282A688}" srcOrd="1" destOrd="0" presId="urn:microsoft.com/office/officeart/2011/layout/TabList"/>
    <dgm:cxn modelId="{E2208EEE-1A5F-446C-A44E-225F8B3D7BDD}" type="presParOf" srcId="{017EA966-7FF8-4E26-94AE-4CD7EEB17419}" destId="{B19E0AF6-2C8F-44C9-B487-DC4735731213}" srcOrd="2" destOrd="0" presId="urn:microsoft.com/office/officeart/2011/layout/TabList"/>
    <dgm:cxn modelId="{8EBB28F0-9DD6-4060-B1B2-4A19C56BE704}" type="presParOf" srcId="{1C315FFB-463C-47EC-A4FD-0F53F6997940}" destId="{C674CD6A-ECB7-48FE-B01A-540F6AD21F11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9729C-0CCF-4305-B6C8-CE926DD3AF1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7E61BC-10B1-43E4-816D-7373D93A39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Online Form</a:t>
          </a:r>
          <a:endParaRPr lang="en-US" dirty="0"/>
        </a:p>
      </dgm:t>
    </dgm:pt>
    <dgm:pt modelId="{B4D61588-9632-40B1-A8D0-7654ABBDFC2D}" type="parTrans" cxnId="{E8DC5845-C06D-4BB7-A15C-A7A97369AC9F}">
      <dgm:prSet/>
      <dgm:spPr/>
      <dgm:t>
        <a:bodyPr/>
        <a:lstStyle/>
        <a:p>
          <a:endParaRPr lang="en-US"/>
        </a:p>
      </dgm:t>
    </dgm:pt>
    <dgm:pt modelId="{82C6D347-7A77-4135-BFCA-83D3A6BAB38F}" type="sibTrans" cxnId="{E8DC5845-C06D-4BB7-A15C-A7A97369AC9F}">
      <dgm:prSet/>
      <dgm:spPr/>
      <dgm:t>
        <a:bodyPr/>
        <a:lstStyle/>
        <a:p>
          <a:endParaRPr lang="en-US"/>
        </a:p>
      </dgm:t>
    </dgm:pt>
    <dgm:pt modelId="{C19AF051-647C-412F-B171-C927D6A5F8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Email</a:t>
          </a:r>
        </a:p>
      </dgm:t>
    </dgm:pt>
    <dgm:pt modelId="{CBD41024-C419-4238-98C0-D4FA6CC61CC2}" type="parTrans" cxnId="{02D12BDD-8271-4892-929D-2C4FD72F9E89}">
      <dgm:prSet/>
      <dgm:spPr/>
      <dgm:t>
        <a:bodyPr/>
        <a:lstStyle/>
        <a:p>
          <a:endParaRPr lang="en-US"/>
        </a:p>
      </dgm:t>
    </dgm:pt>
    <dgm:pt modelId="{56183DF5-7C1A-47B8-B458-BB3224BB96F2}" type="sibTrans" cxnId="{02D12BDD-8271-4892-929D-2C4FD72F9E89}">
      <dgm:prSet/>
      <dgm:spPr/>
      <dgm:t>
        <a:bodyPr/>
        <a:lstStyle/>
        <a:p>
          <a:endParaRPr lang="en-US"/>
        </a:p>
      </dgm:t>
    </dgm:pt>
    <dgm:pt modelId="{6A3F7B89-1FB5-40D0-A7CB-30FB71A352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Mail</a:t>
          </a:r>
          <a:endParaRPr lang="en-US" dirty="0"/>
        </a:p>
      </dgm:t>
    </dgm:pt>
    <dgm:pt modelId="{14C60520-E498-4FCB-ACA1-DA551DE066D5}" type="parTrans" cxnId="{821B6FEB-BBD3-4771-91ED-49A3C47BC093}">
      <dgm:prSet/>
      <dgm:spPr/>
      <dgm:t>
        <a:bodyPr/>
        <a:lstStyle/>
        <a:p>
          <a:endParaRPr lang="en-US"/>
        </a:p>
      </dgm:t>
    </dgm:pt>
    <dgm:pt modelId="{385E5182-327A-4893-8935-950D7B3EB4A8}" type="sibTrans" cxnId="{821B6FEB-BBD3-4771-91ED-49A3C47BC093}">
      <dgm:prSet/>
      <dgm:spPr/>
      <dgm:t>
        <a:bodyPr/>
        <a:lstStyle/>
        <a:p>
          <a:endParaRPr lang="en-US"/>
        </a:p>
      </dgm:t>
    </dgm:pt>
    <dgm:pt modelId="{C33E31D0-83F6-40F2-AC68-AAF432D90C39}" type="pres">
      <dgm:prSet presAssocID="{7449729C-0CCF-4305-B6C8-CE926DD3AF1A}" presName="root" presStyleCnt="0">
        <dgm:presLayoutVars>
          <dgm:dir/>
          <dgm:resizeHandles val="exact"/>
        </dgm:presLayoutVars>
      </dgm:prSet>
      <dgm:spPr/>
    </dgm:pt>
    <dgm:pt modelId="{156B1885-11D8-4BD3-8FD7-B546853F0076}" type="pres">
      <dgm:prSet presAssocID="{3A7E61BC-10B1-43E4-816D-7373D93A397A}" presName="compNode" presStyleCnt="0"/>
      <dgm:spPr/>
    </dgm:pt>
    <dgm:pt modelId="{A81CC84E-1762-42C8-A67C-8ADF8E04F802}" type="pres">
      <dgm:prSet presAssocID="{3A7E61BC-10B1-43E4-816D-7373D93A397A}" presName="iconRect" presStyleLbl="node1" presStyleIdx="0" presStyleCnt="3" custLinFactX="212874" custLinFactNeighborX="300000" custLinFactNeighborY="-26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E3D18A95-F0C8-47AC-B9DF-C1096BCE586B}" type="pres">
      <dgm:prSet presAssocID="{3A7E61BC-10B1-43E4-816D-7373D93A397A}" presName="spaceRect" presStyleCnt="0"/>
      <dgm:spPr/>
    </dgm:pt>
    <dgm:pt modelId="{0F07BD03-DD14-4EDA-ACF8-461CBFD5569A}" type="pres">
      <dgm:prSet presAssocID="{3A7E61BC-10B1-43E4-816D-7373D93A397A}" presName="textRect" presStyleLbl="revTx" presStyleIdx="0" presStyleCnt="3">
        <dgm:presLayoutVars>
          <dgm:chMax val="1"/>
          <dgm:chPref val="1"/>
        </dgm:presLayoutVars>
      </dgm:prSet>
      <dgm:spPr/>
    </dgm:pt>
    <dgm:pt modelId="{B5FA338A-758A-43E9-9825-81117CBE71AC}" type="pres">
      <dgm:prSet presAssocID="{82C6D347-7A77-4135-BFCA-83D3A6BAB38F}" presName="sibTrans" presStyleCnt="0"/>
      <dgm:spPr/>
    </dgm:pt>
    <dgm:pt modelId="{33CFAD77-D152-44E8-8DFA-FE7EE5AB6401}" type="pres">
      <dgm:prSet presAssocID="{C19AF051-647C-412F-B171-C927D6A5F8C7}" presName="compNode" presStyleCnt="0"/>
      <dgm:spPr/>
    </dgm:pt>
    <dgm:pt modelId="{9847ADCC-4D58-414E-89C9-271454963C9B}" type="pres">
      <dgm:prSet presAssocID="{C19AF051-647C-412F-B171-C927D6A5F8C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24A8D5B3-E3E1-494F-8A8C-7BCEF2194A71}" type="pres">
      <dgm:prSet presAssocID="{C19AF051-647C-412F-B171-C927D6A5F8C7}" presName="spaceRect" presStyleCnt="0"/>
      <dgm:spPr/>
    </dgm:pt>
    <dgm:pt modelId="{DBDB3E86-A8D6-4714-9AEE-8B32B7595AB0}" type="pres">
      <dgm:prSet presAssocID="{C19AF051-647C-412F-B171-C927D6A5F8C7}" presName="textRect" presStyleLbl="revTx" presStyleIdx="1" presStyleCnt="3">
        <dgm:presLayoutVars>
          <dgm:chMax val="1"/>
          <dgm:chPref val="1"/>
        </dgm:presLayoutVars>
      </dgm:prSet>
      <dgm:spPr/>
    </dgm:pt>
    <dgm:pt modelId="{C8FC1EA5-054C-4CA9-B62F-7B6DAC322D78}" type="pres">
      <dgm:prSet presAssocID="{56183DF5-7C1A-47B8-B458-BB3224BB96F2}" presName="sibTrans" presStyleCnt="0"/>
      <dgm:spPr/>
    </dgm:pt>
    <dgm:pt modelId="{F25618FD-0DDA-460C-9A53-206A7DFC6885}" type="pres">
      <dgm:prSet presAssocID="{6A3F7B89-1FB5-40D0-A7CB-30FB71A352C1}" presName="compNode" presStyleCnt="0"/>
      <dgm:spPr/>
    </dgm:pt>
    <dgm:pt modelId="{997C4A68-AB49-42B0-8A66-FD212250B946}" type="pres">
      <dgm:prSet presAssocID="{6A3F7B89-1FB5-40D0-A7CB-30FB71A352C1}" presName="iconRect" presStyleLbl="node1" presStyleIdx="2" presStyleCnt="3" custScaleX="114252" custScaleY="113302" custLinFactX="-222108" custLinFactNeighborX="-300000" custLinFactNeighborY="591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C29E061F-06E8-4924-9A37-CD1B43619F3B}" type="pres">
      <dgm:prSet presAssocID="{6A3F7B89-1FB5-40D0-A7CB-30FB71A352C1}" presName="spaceRect" presStyleCnt="0"/>
      <dgm:spPr/>
    </dgm:pt>
    <dgm:pt modelId="{9A92ED20-7C00-449F-9CCC-6681500A2798}" type="pres">
      <dgm:prSet presAssocID="{6A3F7B89-1FB5-40D0-A7CB-30FB71A352C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3534334-2E00-4FB4-A453-525B8A49559B}" type="presOf" srcId="{C19AF051-647C-412F-B171-C927D6A5F8C7}" destId="{DBDB3E86-A8D6-4714-9AEE-8B32B7595AB0}" srcOrd="0" destOrd="0" presId="urn:microsoft.com/office/officeart/2018/2/layout/IconLabelList"/>
    <dgm:cxn modelId="{26E00938-DF44-45A9-9C3A-E6D961CDFB39}" type="presOf" srcId="{7449729C-0CCF-4305-B6C8-CE926DD3AF1A}" destId="{C33E31D0-83F6-40F2-AC68-AAF432D90C39}" srcOrd="0" destOrd="0" presId="urn:microsoft.com/office/officeart/2018/2/layout/IconLabelList"/>
    <dgm:cxn modelId="{E8DC5845-C06D-4BB7-A15C-A7A97369AC9F}" srcId="{7449729C-0CCF-4305-B6C8-CE926DD3AF1A}" destId="{3A7E61BC-10B1-43E4-816D-7373D93A397A}" srcOrd="0" destOrd="0" parTransId="{B4D61588-9632-40B1-A8D0-7654ABBDFC2D}" sibTransId="{82C6D347-7A77-4135-BFCA-83D3A6BAB38F}"/>
    <dgm:cxn modelId="{1CF328B5-D41C-44A5-A3F5-1619428410FA}" type="presOf" srcId="{6A3F7B89-1FB5-40D0-A7CB-30FB71A352C1}" destId="{9A92ED20-7C00-449F-9CCC-6681500A2798}" srcOrd="0" destOrd="0" presId="urn:microsoft.com/office/officeart/2018/2/layout/IconLabelList"/>
    <dgm:cxn modelId="{02D12BDD-8271-4892-929D-2C4FD72F9E89}" srcId="{7449729C-0CCF-4305-B6C8-CE926DD3AF1A}" destId="{C19AF051-647C-412F-B171-C927D6A5F8C7}" srcOrd="1" destOrd="0" parTransId="{CBD41024-C419-4238-98C0-D4FA6CC61CC2}" sibTransId="{56183DF5-7C1A-47B8-B458-BB3224BB96F2}"/>
    <dgm:cxn modelId="{720FE1E6-F4EA-4241-8884-F287391ADCA0}" type="presOf" srcId="{3A7E61BC-10B1-43E4-816D-7373D93A397A}" destId="{0F07BD03-DD14-4EDA-ACF8-461CBFD5569A}" srcOrd="0" destOrd="0" presId="urn:microsoft.com/office/officeart/2018/2/layout/IconLabelList"/>
    <dgm:cxn modelId="{821B6FEB-BBD3-4771-91ED-49A3C47BC093}" srcId="{7449729C-0CCF-4305-B6C8-CE926DD3AF1A}" destId="{6A3F7B89-1FB5-40D0-A7CB-30FB71A352C1}" srcOrd="2" destOrd="0" parTransId="{14C60520-E498-4FCB-ACA1-DA551DE066D5}" sibTransId="{385E5182-327A-4893-8935-950D7B3EB4A8}"/>
    <dgm:cxn modelId="{D09FE1A0-5208-4342-84BF-F02C8656D194}" type="presParOf" srcId="{C33E31D0-83F6-40F2-AC68-AAF432D90C39}" destId="{156B1885-11D8-4BD3-8FD7-B546853F0076}" srcOrd="0" destOrd="0" presId="urn:microsoft.com/office/officeart/2018/2/layout/IconLabelList"/>
    <dgm:cxn modelId="{5078703F-3BC4-494E-B51C-D6B044891DFF}" type="presParOf" srcId="{156B1885-11D8-4BD3-8FD7-B546853F0076}" destId="{A81CC84E-1762-42C8-A67C-8ADF8E04F802}" srcOrd="0" destOrd="0" presId="urn:microsoft.com/office/officeart/2018/2/layout/IconLabelList"/>
    <dgm:cxn modelId="{EFF095EE-FCF5-4EC9-9BCC-B474A8FEF241}" type="presParOf" srcId="{156B1885-11D8-4BD3-8FD7-B546853F0076}" destId="{E3D18A95-F0C8-47AC-B9DF-C1096BCE586B}" srcOrd="1" destOrd="0" presId="urn:microsoft.com/office/officeart/2018/2/layout/IconLabelList"/>
    <dgm:cxn modelId="{7B50B79F-AD73-4D70-81D2-05DA5B24C9A9}" type="presParOf" srcId="{156B1885-11D8-4BD3-8FD7-B546853F0076}" destId="{0F07BD03-DD14-4EDA-ACF8-461CBFD5569A}" srcOrd="2" destOrd="0" presId="urn:microsoft.com/office/officeart/2018/2/layout/IconLabelList"/>
    <dgm:cxn modelId="{C5A7AA8F-48B5-4250-B380-8173A8FD64E8}" type="presParOf" srcId="{C33E31D0-83F6-40F2-AC68-AAF432D90C39}" destId="{B5FA338A-758A-43E9-9825-81117CBE71AC}" srcOrd="1" destOrd="0" presId="urn:microsoft.com/office/officeart/2018/2/layout/IconLabelList"/>
    <dgm:cxn modelId="{9422A1BF-299F-442D-A0D4-95205E7208CF}" type="presParOf" srcId="{C33E31D0-83F6-40F2-AC68-AAF432D90C39}" destId="{33CFAD77-D152-44E8-8DFA-FE7EE5AB6401}" srcOrd="2" destOrd="0" presId="urn:microsoft.com/office/officeart/2018/2/layout/IconLabelList"/>
    <dgm:cxn modelId="{F31FCE7E-4B55-46E7-8103-8FF09E0E5AFE}" type="presParOf" srcId="{33CFAD77-D152-44E8-8DFA-FE7EE5AB6401}" destId="{9847ADCC-4D58-414E-89C9-271454963C9B}" srcOrd="0" destOrd="0" presId="urn:microsoft.com/office/officeart/2018/2/layout/IconLabelList"/>
    <dgm:cxn modelId="{0BA6B234-43B8-48D5-8C2E-B4B1CFD74C95}" type="presParOf" srcId="{33CFAD77-D152-44E8-8DFA-FE7EE5AB6401}" destId="{24A8D5B3-E3E1-494F-8A8C-7BCEF2194A71}" srcOrd="1" destOrd="0" presId="urn:microsoft.com/office/officeart/2018/2/layout/IconLabelList"/>
    <dgm:cxn modelId="{B4A58E5A-6C8D-4CB6-9959-49B53EBEEBB2}" type="presParOf" srcId="{33CFAD77-D152-44E8-8DFA-FE7EE5AB6401}" destId="{DBDB3E86-A8D6-4714-9AEE-8B32B7595AB0}" srcOrd="2" destOrd="0" presId="urn:microsoft.com/office/officeart/2018/2/layout/IconLabelList"/>
    <dgm:cxn modelId="{2B238815-1240-4D61-8224-0515619590F8}" type="presParOf" srcId="{C33E31D0-83F6-40F2-AC68-AAF432D90C39}" destId="{C8FC1EA5-054C-4CA9-B62F-7B6DAC322D78}" srcOrd="3" destOrd="0" presId="urn:microsoft.com/office/officeart/2018/2/layout/IconLabelList"/>
    <dgm:cxn modelId="{5E425981-AAE4-496A-8A9F-A09A88802E9A}" type="presParOf" srcId="{C33E31D0-83F6-40F2-AC68-AAF432D90C39}" destId="{F25618FD-0DDA-460C-9A53-206A7DFC6885}" srcOrd="4" destOrd="0" presId="urn:microsoft.com/office/officeart/2018/2/layout/IconLabelList"/>
    <dgm:cxn modelId="{62F32B0F-341B-4949-A3D7-62BEFD05C19F}" type="presParOf" srcId="{F25618FD-0DDA-460C-9A53-206A7DFC6885}" destId="{997C4A68-AB49-42B0-8A66-FD212250B946}" srcOrd="0" destOrd="0" presId="urn:microsoft.com/office/officeart/2018/2/layout/IconLabelList"/>
    <dgm:cxn modelId="{CF751BFB-00AD-4CF9-A96D-8404F308B8EE}" type="presParOf" srcId="{F25618FD-0DDA-460C-9A53-206A7DFC6885}" destId="{C29E061F-06E8-4924-9A37-CD1B43619F3B}" srcOrd="1" destOrd="0" presId="urn:microsoft.com/office/officeart/2018/2/layout/IconLabelList"/>
    <dgm:cxn modelId="{FED7E110-69B9-4AC0-9D18-A0B75E552606}" type="presParOf" srcId="{F25618FD-0DDA-460C-9A53-206A7DFC6885}" destId="{9A92ED20-7C00-449F-9CCC-6681500A279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E0AF6-2C8F-44C9-B487-DC4735731213}">
      <dsp:nvSpPr>
        <dsp:cNvPr id="0" name=""/>
        <dsp:cNvSpPr/>
      </dsp:nvSpPr>
      <dsp:spPr>
        <a:xfrm>
          <a:off x="0" y="2674376"/>
          <a:ext cx="10027058" cy="0"/>
        </a:xfrm>
        <a:prstGeom prst="line">
          <a:avLst/>
        </a:pr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4BC6A-41F4-4F14-ACE1-2DBB122814B2}">
      <dsp:nvSpPr>
        <dsp:cNvPr id="0" name=""/>
        <dsp:cNvSpPr/>
      </dsp:nvSpPr>
      <dsp:spPr>
        <a:xfrm>
          <a:off x="0" y="661088"/>
          <a:ext cx="10027058" cy="0"/>
        </a:xfrm>
        <a:prstGeom prst="line">
          <a:avLst/>
        </a:pr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D652D-16F7-4D5B-8FEA-656F512AE793}">
      <dsp:nvSpPr>
        <dsp:cNvPr id="0" name=""/>
        <dsp:cNvSpPr/>
      </dsp:nvSpPr>
      <dsp:spPr>
        <a:xfrm>
          <a:off x="2607035" y="1058"/>
          <a:ext cx="7420022" cy="660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rPr>
            <a:t>Sent in October of every year</a:t>
          </a:r>
        </a:p>
      </dsp:txBody>
      <dsp:txXfrm>
        <a:off x="2607035" y="1058"/>
        <a:ext cx="7420022" cy="660029"/>
      </dsp:txXfrm>
    </dsp:sp>
    <dsp:sp modelId="{D8307265-160D-4331-AC84-D53600FF4A5C}">
      <dsp:nvSpPr>
        <dsp:cNvPr id="0" name=""/>
        <dsp:cNvSpPr/>
      </dsp:nvSpPr>
      <dsp:spPr>
        <a:xfrm>
          <a:off x="0" y="1058"/>
          <a:ext cx="2607035" cy="66002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/>
        </a:p>
      </dsp:txBody>
      <dsp:txXfrm>
        <a:off x="32226" y="33284"/>
        <a:ext cx="2542583" cy="627803"/>
      </dsp:txXfrm>
    </dsp:sp>
    <dsp:sp modelId="{077FA658-48A4-49C2-8386-ADBB13EE1E55}">
      <dsp:nvSpPr>
        <dsp:cNvPr id="0" name=""/>
        <dsp:cNvSpPr/>
      </dsp:nvSpPr>
      <dsp:spPr>
        <a:xfrm>
          <a:off x="0" y="661088"/>
          <a:ext cx="10027058" cy="132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Higher Education Survey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Private School Enrollment Survey</a:t>
          </a:r>
          <a:endParaRPr lang="en-US" sz="2500" kern="1200" dirty="0"/>
        </a:p>
      </dsp:txBody>
      <dsp:txXfrm>
        <a:off x="0" y="661088"/>
        <a:ext cx="10027058" cy="1320257"/>
      </dsp:txXfrm>
    </dsp:sp>
    <dsp:sp modelId="{F892ACC8-497F-42F2-BE48-F95B505CB8D6}">
      <dsp:nvSpPr>
        <dsp:cNvPr id="0" name=""/>
        <dsp:cNvSpPr/>
      </dsp:nvSpPr>
      <dsp:spPr>
        <a:xfrm>
          <a:off x="2607035" y="2014346"/>
          <a:ext cx="7420022" cy="660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rPr>
            <a:t>Sent in January of every year</a:t>
          </a:r>
        </a:p>
      </dsp:txBody>
      <dsp:txXfrm>
        <a:off x="2607035" y="2014346"/>
        <a:ext cx="7420022" cy="660029"/>
      </dsp:txXfrm>
    </dsp:sp>
    <dsp:sp modelId="{7AA4273E-4720-4C34-8A79-D3CE4282A688}">
      <dsp:nvSpPr>
        <dsp:cNvPr id="0" name=""/>
        <dsp:cNvSpPr/>
      </dsp:nvSpPr>
      <dsp:spPr>
        <a:xfrm>
          <a:off x="0" y="2014346"/>
          <a:ext cx="2607035" cy="660029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32226" y="2046572"/>
        <a:ext cx="2542583" cy="627803"/>
      </dsp:txXfrm>
    </dsp:sp>
    <dsp:sp modelId="{C674CD6A-ECB7-48FE-B01A-540F6AD21F11}">
      <dsp:nvSpPr>
        <dsp:cNvPr id="0" name=""/>
        <dsp:cNvSpPr/>
      </dsp:nvSpPr>
      <dsp:spPr>
        <a:xfrm>
          <a:off x="0" y="2674376"/>
          <a:ext cx="10027058" cy="132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Aptos" panose="020B0004020202020204" pitchFamily="34" charset="0"/>
            </a:rPr>
            <a:t>Annexation &amp; Boundary Survey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Aptos" panose="020B0004020202020204" pitchFamily="34" charset="0"/>
            </a:rPr>
            <a:t>Survey of New Residential Units in Incorporated Places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Aptos" panose="020B0004020202020204" pitchFamily="34" charset="0"/>
            </a:rPr>
            <a:t>Survey of New Residential Units in Unincorporated Areas</a:t>
          </a:r>
        </a:p>
      </dsp:txBody>
      <dsp:txXfrm>
        <a:off x="0" y="2674376"/>
        <a:ext cx="10027058" cy="1320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CC84E-1762-42C8-A67C-8ADF8E04F802}">
      <dsp:nvSpPr>
        <dsp:cNvPr id="0" name=""/>
        <dsp:cNvSpPr/>
      </dsp:nvSpPr>
      <dsp:spPr>
        <a:xfrm>
          <a:off x="6630754" y="585013"/>
          <a:ext cx="1105358" cy="11053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7BD03-DD14-4EDA-ACF8-461CBFD5569A}">
      <dsp:nvSpPr>
        <dsp:cNvPr id="0" name=""/>
        <dsp:cNvSpPr/>
      </dsp:nvSpPr>
      <dsp:spPr>
        <a:xfrm>
          <a:off x="286158" y="2041400"/>
          <a:ext cx="24563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Online Form</a:t>
          </a:r>
          <a:endParaRPr lang="en-US" sz="3500" kern="1200" dirty="0"/>
        </a:p>
      </dsp:txBody>
      <dsp:txXfrm>
        <a:off x="286158" y="2041400"/>
        <a:ext cx="2456353" cy="720000"/>
      </dsp:txXfrm>
    </dsp:sp>
    <dsp:sp modelId="{9847ADCC-4D58-414E-89C9-271454963C9B}">
      <dsp:nvSpPr>
        <dsp:cNvPr id="0" name=""/>
        <dsp:cNvSpPr/>
      </dsp:nvSpPr>
      <dsp:spPr>
        <a:xfrm>
          <a:off x="3847870" y="613874"/>
          <a:ext cx="1105358" cy="11053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B3E86-A8D6-4714-9AEE-8B32B7595AB0}">
      <dsp:nvSpPr>
        <dsp:cNvPr id="0" name=""/>
        <dsp:cNvSpPr/>
      </dsp:nvSpPr>
      <dsp:spPr>
        <a:xfrm>
          <a:off x="3172373" y="2041400"/>
          <a:ext cx="24563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Email</a:t>
          </a:r>
        </a:p>
      </dsp:txBody>
      <dsp:txXfrm>
        <a:off x="3172373" y="2041400"/>
        <a:ext cx="2456353" cy="720000"/>
      </dsp:txXfrm>
    </dsp:sp>
    <dsp:sp modelId="{997C4A68-AB49-42B0-8A66-FD212250B946}">
      <dsp:nvSpPr>
        <dsp:cNvPr id="0" name=""/>
        <dsp:cNvSpPr/>
      </dsp:nvSpPr>
      <dsp:spPr>
        <a:xfrm>
          <a:off x="884150" y="642475"/>
          <a:ext cx="1262894" cy="12523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2ED20-7C00-449F-9CCC-6681500A2798}">
      <dsp:nvSpPr>
        <dsp:cNvPr id="0" name=""/>
        <dsp:cNvSpPr/>
      </dsp:nvSpPr>
      <dsp:spPr>
        <a:xfrm>
          <a:off x="6058588" y="2078159"/>
          <a:ext cx="24563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Mail</a:t>
          </a:r>
          <a:endParaRPr lang="en-US" sz="3500" kern="1200" dirty="0"/>
        </a:p>
      </dsp:txBody>
      <dsp:txXfrm>
        <a:off x="6058588" y="2078159"/>
        <a:ext cx="245635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0.17253</cdr:x>
      <cdr:y>0.07612</cdr:y>
    </cdr:from>
    <cdr:to>
      <cdr:x>0.62657</cdr:x>
      <cdr:y>0.12244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D32952AE-467A-C7A3-E0D8-0FDA7746E67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1480470" y="336683"/>
          <a:ext cx="3896166" cy="20489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60000"/>
              <a:lumOff val="40000"/>
            </a:schemeClr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0.64009</cdr:x>
      <cdr:y>0.07794</cdr:y>
    </cdr:from>
    <cdr:to>
      <cdr:x>0.86986</cdr:x>
      <cdr:y>0.10173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F2BB1E41-E88C-C868-E54E-32FE79C4C41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492622" y="344726"/>
          <a:ext cx="1971759" cy="105245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60000"/>
              <a:lumOff val="40000"/>
            </a:schemeClr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01E3D-3F50-4AE0-8635-A95B31E74F3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1C313-9D92-4E46-8F40-C1C703CE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6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1C313-9D92-4E46-8F40-C1C703CECE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3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collect other data sources, like administrative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1C313-9D92-4E46-8F40-C1C703CECE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2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1C313-9D92-4E46-8F40-C1C703CECE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8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1C313-9D92-4E46-8F40-C1C703CECE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4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Census Bureau BAS responses, they had 240 reported annexation</a:t>
            </a:r>
          </a:p>
          <a:p>
            <a:r>
              <a:rPr lang="en-US" dirty="0"/>
              <a:t>Terminology that the CB uses: annexations or additions / </a:t>
            </a:r>
            <a:r>
              <a:rPr lang="en-US" dirty="0" err="1"/>
              <a:t>deannexations</a:t>
            </a:r>
            <a:r>
              <a:rPr lang="en-US" dirty="0"/>
              <a:t> or deletions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1C313-9D92-4E46-8F40-C1C703CECE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21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1C313-9D92-4E46-8F40-C1C703CECE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9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555555"/>
                </a:solidFill>
                <a:effectLst/>
                <a:latin typeface="Helvetica Neue"/>
              </a:rPr>
              <a:t>Texas Private School Accreditation Commission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1C313-9D92-4E46-8F40-C1C703CECE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8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1C313-9D92-4E46-8F40-C1C703CECE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19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1C313-9D92-4E46-8F40-C1C703CECE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215" y="2187133"/>
            <a:ext cx="8320114" cy="1772295"/>
          </a:xfrm>
        </p:spPr>
        <p:txBody>
          <a:bodyPr anchor="ctr">
            <a:normAutofit/>
          </a:bodyPr>
          <a:lstStyle>
            <a:lvl1pPr algn="l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EFECCD03-7F43-7C20-0872-8BBE92190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/>
          <a:stretch/>
        </p:blipFill>
        <p:spPr>
          <a:xfrm>
            <a:off x="9673388" y="0"/>
            <a:ext cx="2518611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280DEC-77E4-AC2E-34AE-001DCFC778D4}"/>
              </a:ext>
            </a:extLst>
          </p:cNvPr>
          <p:cNvCxnSpPr/>
          <p:nvPr userDrawn="1"/>
        </p:nvCxnSpPr>
        <p:spPr>
          <a:xfrm>
            <a:off x="840215" y="3973830"/>
            <a:ext cx="7189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A red and black screen&#10;&#10;Description automatically generated">
            <a:extLst>
              <a:ext uri="{FF2B5EF4-FFF2-40B4-BE49-F238E27FC236}">
                <a16:creationId xmlns:a16="http://schemas.microsoft.com/office/drawing/2014/main" id="{2882BB59-517B-787A-B89A-FE9A1012B8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2" y="538478"/>
            <a:ext cx="2836447" cy="1213999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394438B-748A-80C7-E676-5A3A814BE84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0215" y="4125175"/>
            <a:ext cx="2512585" cy="398462"/>
          </a:xfrm>
        </p:spPr>
        <p:txBody>
          <a:bodyPr anchor="ctr"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D2EB25D-0B17-6144-8D28-672D814301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33123" y="4125175"/>
            <a:ext cx="2802801" cy="427038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C0D0753B-6866-136E-930F-1AA9FD3A9C7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0214" y="5493285"/>
            <a:ext cx="2512585" cy="398462"/>
          </a:xfrm>
        </p:spPr>
        <p:txBody>
          <a:bodyPr anchor="ctr"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Presented to</a:t>
            </a:r>
          </a:p>
        </p:txBody>
      </p:sp>
    </p:spTree>
    <p:extLst>
      <p:ext uri="{BB962C8B-B14F-4D97-AF65-F5344CB8AC3E}">
        <p14:creationId xmlns:p14="http://schemas.microsoft.com/office/powerpoint/2010/main" val="129965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BA933D-3D8D-FE37-9DF6-5A1FFD189391}"/>
              </a:ext>
            </a:extLst>
          </p:cNvPr>
          <p:cNvSpPr/>
          <p:nvPr userDrawn="1"/>
        </p:nvSpPr>
        <p:spPr>
          <a:xfrm>
            <a:off x="4610100" y="-2"/>
            <a:ext cx="7581900" cy="6858001"/>
          </a:xfrm>
          <a:prstGeom prst="rect">
            <a:avLst/>
          </a:prstGeom>
          <a:solidFill>
            <a:srgbClr val="202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B234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66EA9-8CA0-080E-64A5-DBC44B5BC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114800" cy="1806575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12C99-4FB2-EEFF-2D17-14A7F54E9D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700" y="2441575"/>
            <a:ext cx="4114800" cy="3640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8D25DD4-F2AF-E7C3-E652-335AF2F8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1875" y="6344330"/>
            <a:ext cx="19698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41240-ECAE-4494-9DAC-38E9F7D3A8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563381-989F-0D94-917D-5C392A7C15F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22258" y="6347959"/>
            <a:ext cx="4839299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4" name="Picture 3" descr="A red and black screen&#10;&#10;Description automatically generated">
            <a:extLst>
              <a:ext uri="{FF2B5EF4-FFF2-40B4-BE49-F238E27FC236}">
                <a16:creationId xmlns:a16="http://schemas.microsoft.com/office/drawing/2014/main" id="{E6E993DA-C657-23A0-C0A7-6A84CDF9D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8" y="6176963"/>
            <a:ext cx="159120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1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BA933D-3D8D-FE37-9DF6-5A1FFD189391}"/>
              </a:ext>
            </a:extLst>
          </p:cNvPr>
          <p:cNvSpPr/>
          <p:nvPr userDrawn="1"/>
        </p:nvSpPr>
        <p:spPr>
          <a:xfrm>
            <a:off x="0" y="-2"/>
            <a:ext cx="5895975" cy="6858001"/>
          </a:xfrm>
          <a:prstGeom prst="rect">
            <a:avLst/>
          </a:prstGeom>
          <a:solidFill>
            <a:srgbClr val="202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B2340"/>
              </a:solidFill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8D25DD4-F2AF-E7C3-E652-335AF2F8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1875" y="6344330"/>
            <a:ext cx="19698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41240-ECAE-4494-9DAC-38E9F7D3A8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563381-989F-0D94-917D-5C392A7C15F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44193" y="6335485"/>
            <a:ext cx="40459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856B3E12-DC09-1535-36F5-4467F8686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8" y="6172200"/>
            <a:ext cx="1508923" cy="645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28A1B-7C85-FA86-A83D-1ADEC69F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03" y="356993"/>
            <a:ext cx="4114800" cy="18065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5747FB3-B4F8-0A2D-098B-62D7B68BE3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0703" y="2433443"/>
            <a:ext cx="4114800" cy="3640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15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black screen&#10;&#10;Description automatically generated">
            <a:extLst>
              <a:ext uri="{FF2B5EF4-FFF2-40B4-BE49-F238E27FC236}">
                <a16:creationId xmlns:a16="http://schemas.microsoft.com/office/drawing/2014/main" id="{7F3DE781-92C8-A330-4C24-F643E9771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407" y="6237825"/>
            <a:ext cx="1371610" cy="5870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E665A25-A399-A9BA-4373-276991B5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114"/>
            <a:ext cx="12192000" cy="995153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298A82F-69FF-BC0F-90E4-E8E3538DEE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6356350"/>
            <a:ext cx="9459912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417174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724566-1753-4CEC-8DDF-C39DF84D8BD0}"/>
              </a:ext>
            </a:extLst>
          </p:cNvPr>
          <p:cNvSpPr/>
          <p:nvPr userDrawn="1"/>
        </p:nvSpPr>
        <p:spPr>
          <a:xfrm>
            <a:off x="0" y="6385099"/>
            <a:ext cx="12192000" cy="4729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520C1EA-09F2-620A-4BC4-23E0CDC1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8786" y="6438986"/>
            <a:ext cx="560614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B4A58DA-AC0A-5FCE-97CF-B97AF83D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45" y="383164"/>
            <a:ext cx="3566641" cy="1928690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5D97DB4E-EF5B-C160-7B8F-0FF446FAE8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9437" y="6430000"/>
            <a:ext cx="9459912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" name="Picture 1" descr="A red and black screen&#10;&#10;Description automatically generated">
            <a:extLst>
              <a:ext uri="{FF2B5EF4-FFF2-40B4-BE49-F238E27FC236}">
                <a16:creationId xmlns:a16="http://schemas.microsoft.com/office/drawing/2014/main" id="{5EC74D36-7C92-E07F-C703-1479A2F89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912" y="6378548"/>
            <a:ext cx="1120216" cy="4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77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3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646862" cy="5403850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03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935520-79A1-69C1-3BEA-5B369ADB9C31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9A50C3-4F63-EF8E-54E9-F6148A27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8786" y="6356350"/>
            <a:ext cx="560614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0EE4E234-E343-7B85-A51A-F699450EF5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6356350"/>
            <a:ext cx="9459912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5" name="Picture 4" descr="A red and black screen&#10;&#10;Description automatically generated">
            <a:extLst>
              <a:ext uri="{FF2B5EF4-FFF2-40B4-BE49-F238E27FC236}">
                <a16:creationId xmlns:a16="http://schemas.microsoft.com/office/drawing/2014/main" id="{41D42ED0-698B-4AA1-E34C-E6617B5F4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96" y="6176963"/>
            <a:ext cx="159120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8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4200" y="6356350"/>
            <a:ext cx="609600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7CF5C-4452-6AF8-6C94-8AD3D6EBFAFB}"/>
              </a:ext>
            </a:extLst>
          </p:cNvPr>
          <p:cNvSpPr/>
          <p:nvPr userDrawn="1"/>
        </p:nvSpPr>
        <p:spPr>
          <a:xfrm rot="5400000">
            <a:off x="-3088482" y="3088481"/>
            <a:ext cx="6858000" cy="68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white state with a white star&#10;&#10;Description automatically generated">
            <a:extLst>
              <a:ext uri="{FF2B5EF4-FFF2-40B4-BE49-F238E27FC236}">
                <a16:creationId xmlns:a16="http://schemas.microsoft.com/office/drawing/2014/main" id="{BCC0FCB2-D3C6-F9BC-68FD-3BEF37C327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" y="6262434"/>
            <a:ext cx="463720" cy="459041"/>
          </a:xfrm>
          <a:prstGeom prst="rect">
            <a:avLst/>
          </a:prstGeom>
        </p:spPr>
      </p:pic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2527929-019A-1596-2A8C-8D1F60EF6B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6356350"/>
            <a:ext cx="88011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411327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4200" y="6356350"/>
            <a:ext cx="609600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7CF5C-4452-6AF8-6C94-8AD3D6EBFAFB}"/>
              </a:ext>
            </a:extLst>
          </p:cNvPr>
          <p:cNvSpPr/>
          <p:nvPr userDrawn="1"/>
        </p:nvSpPr>
        <p:spPr>
          <a:xfrm rot="5400000">
            <a:off x="-3088482" y="3088481"/>
            <a:ext cx="6858000" cy="68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white state with a white star&#10;&#10;Description automatically generated">
            <a:extLst>
              <a:ext uri="{FF2B5EF4-FFF2-40B4-BE49-F238E27FC236}">
                <a16:creationId xmlns:a16="http://schemas.microsoft.com/office/drawing/2014/main" id="{BCC0FCB2-D3C6-F9BC-68FD-3BEF37C327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" y="6262434"/>
            <a:ext cx="463720" cy="459041"/>
          </a:xfrm>
          <a:prstGeom prst="rect">
            <a:avLst/>
          </a:prstGeom>
        </p:spPr>
      </p:pic>
      <p:sp>
        <p:nvSpPr>
          <p:cNvPr id="5" name="Title 11">
            <a:extLst>
              <a:ext uri="{FF2B5EF4-FFF2-40B4-BE49-F238E27FC236}">
                <a16:creationId xmlns:a16="http://schemas.microsoft.com/office/drawing/2014/main" id="{5AB8A1DC-F078-2227-C29D-0291078E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39"/>
            <a:ext cx="3566641" cy="1928690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325A7D1F-39E9-331D-D2D0-F784552D518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6356350"/>
            <a:ext cx="88011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796234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4200" y="6356350"/>
            <a:ext cx="609600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7CF5C-4452-6AF8-6C94-8AD3D6EBFAFB}"/>
              </a:ext>
            </a:extLst>
          </p:cNvPr>
          <p:cNvSpPr/>
          <p:nvPr userDrawn="1"/>
        </p:nvSpPr>
        <p:spPr>
          <a:xfrm rot="5400000">
            <a:off x="-3088482" y="3088481"/>
            <a:ext cx="6858000" cy="68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white state with a white star&#10;&#10;Description automatically generated">
            <a:extLst>
              <a:ext uri="{FF2B5EF4-FFF2-40B4-BE49-F238E27FC236}">
                <a16:creationId xmlns:a16="http://schemas.microsoft.com/office/drawing/2014/main" id="{BCC0FCB2-D3C6-F9BC-68FD-3BEF37C327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" y="6262434"/>
            <a:ext cx="463720" cy="459041"/>
          </a:xfrm>
          <a:prstGeom prst="rect">
            <a:avLst/>
          </a:prstGeom>
        </p:spPr>
      </p:pic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FEBF9598-C2B1-FEAD-26CF-12F15B905DB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198" y="6356350"/>
            <a:ext cx="8801101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3B86E6-7C88-4EE6-9F20-83CAB5644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6" y="101600"/>
            <a:ext cx="11510963" cy="995153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38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D75C156D-F010-83D1-6FBC-93B636E4B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/>
          <a:stretch/>
        </p:blipFill>
        <p:spPr>
          <a:xfrm>
            <a:off x="9673388" y="0"/>
            <a:ext cx="2518611" cy="6858000"/>
          </a:xfrm>
          <a:prstGeom prst="rect">
            <a:avLst/>
          </a:prstGeom>
        </p:spPr>
      </p:pic>
      <p:pic>
        <p:nvPicPr>
          <p:cNvPr id="4" name="Picture 3" descr="A black and white globe with a cursor&#10;&#10;Description automatically generated with low confidence">
            <a:extLst>
              <a:ext uri="{FF2B5EF4-FFF2-40B4-BE49-F238E27FC236}">
                <a16:creationId xmlns:a16="http://schemas.microsoft.com/office/drawing/2014/main" id="{AD82B877-2B6A-11F3-2186-BF3CB53A7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51" y="3233228"/>
            <a:ext cx="419100" cy="419100"/>
          </a:xfrm>
          <a:prstGeom prst="rect">
            <a:avLst/>
          </a:prstGeom>
        </p:spPr>
      </p:pic>
      <p:pic>
        <p:nvPicPr>
          <p:cNvPr id="5" name="Picture 4" descr="A black and white envelope&#10;&#10;Description automatically generated">
            <a:extLst>
              <a:ext uri="{FF2B5EF4-FFF2-40B4-BE49-F238E27FC236}">
                <a16:creationId xmlns:a16="http://schemas.microsoft.com/office/drawing/2014/main" id="{557DB40C-0F27-46F1-4011-9AA0FD738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14" y="2593974"/>
            <a:ext cx="596900" cy="596900"/>
          </a:xfrm>
          <a:prstGeom prst="rect">
            <a:avLst/>
          </a:prstGeom>
        </p:spPr>
      </p:pic>
      <p:pic>
        <p:nvPicPr>
          <p:cNvPr id="6" name="Picture 5" descr="A black telephone symbol&#10;&#10;Description automatically generated">
            <a:extLst>
              <a:ext uri="{FF2B5EF4-FFF2-40B4-BE49-F238E27FC236}">
                <a16:creationId xmlns:a16="http://schemas.microsoft.com/office/drawing/2014/main" id="{D5B65DF5-FF5A-39EA-AE15-3E3971A8A6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39" y="2168709"/>
            <a:ext cx="374650" cy="37465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AE38295-8C89-D221-EB72-E92663C2E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3234" y="2168710"/>
            <a:ext cx="4333292" cy="374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4E67F4-8BE4-1B8F-675A-F20D8FB431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963234" y="2705099"/>
            <a:ext cx="4333292" cy="374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B9FAA3E-8D4C-ACD5-DB17-1DD5DCE5ED2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963234" y="3242274"/>
            <a:ext cx="4333292" cy="374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DF46734D-AD62-AD5E-08C7-78B15A626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1138" y="1355725"/>
            <a:ext cx="7385276" cy="596900"/>
          </a:xfr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A red and black screen&#10;&#10;Description automatically generated">
            <a:extLst>
              <a:ext uri="{FF2B5EF4-FFF2-40B4-BE49-F238E27FC236}">
                <a16:creationId xmlns:a16="http://schemas.microsoft.com/office/drawing/2014/main" id="{C6D746BF-81D3-D97B-FC0F-0C22417847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51" y="4288276"/>
            <a:ext cx="2836447" cy="12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51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0C3EFB34-9902-9438-496E-AE03717414E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6492875"/>
            <a:ext cx="2874963" cy="365125"/>
          </a:xfrm>
        </p:spPr>
        <p:txBody>
          <a:bodyPr anchor="ctr">
            <a:noAutofit/>
          </a:bodyPr>
          <a:lstStyle>
            <a:lvl5pPr algn="l">
              <a:defRPr sz="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4"/>
            <a:r>
              <a:rPr lang="en-US"/>
              <a:t>Source</a:t>
            </a:r>
          </a:p>
        </p:txBody>
      </p:sp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4AE5FBFD-95AC-63D7-C53B-861E173D1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/>
          <a:stretch/>
        </p:blipFill>
        <p:spPr>
          <a:xfrm>
            <a:off x="9673388" y="0"/>
            <a:ext cx="2518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0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2" y="3382740"/>
            <a:ext cx="8320114" cy="2236990"/>
          </a:xfrm>
        </p:spPr>
        <p:txBody>
          <a:bodyPr anchor="ctr">
            <a:normAutofit/>
          </a:bodyPr>
          <a:lstStyle>
            <a:lvl1pPr algn="l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EFECCD03-7F43-7C20-0872-8BBE92190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/>
          <a:stretch/>
        </p:blipFill>
        <p:spPr>
          <a:xfrm>
            <a:off x="9673388" y="0"/>
            <a:ext cx="2518611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280DEC-77E4-AC2E-34AE-001DCFC778D4}"/>
              </a:ext>
            </a:extLst>
          </p:cNvPr>
          <p:cNvCxnSpPr/>
          <p:nvPr userDrawn="1"/>
        </p:nvCxnSpPr>
        <p:spPr>
          <a:xfrm>
            <a:off x="782952" y="5770340"/>
            <a:ext cx="7189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A red and black screen&#10;&#10;Description automatically generated">
            <a:extLst>
              <a:ext uri="{FF2B5EF4-FFF2-40B4-BE49-F238E27FC236}">
                <a16:creationId xmlns:a16="http://schemas.microsoft.com/office/drawing/2014/main" id="{2882BB59-517B-787A-B89A-FE9A1012B8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2" y="844062"/>
            <a:ext cx="3554592" cy="152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53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475D6040-F9CF-B0FA-EE89-BAC91CBEFB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/>
          <a:stretch/>
        </p:blipFill>
        <p:spPr>
          <a:xfrm>
            <a:off x="9673388" y="0"/>
            <a:ext cx="2518611" cy="6858000"/>
          </a:xfrm>
          <a:prstGeom prst="rect">
            <a:avLst/>
          </a:prstGeom>
        </p:spPr>
      </p:pic>
      <p:pic>
        <p:nvPicPr>
          <p:cNvPr id="15" name="Picture 14" descr="A black and white globe with a cursor&#10;&#10;Description automatically generated with low confidence">
            <a:extLst>
              <a:ext uri="{FF2B5EF4-FFF2-40B4-BE49-F238E27FC236}">
                <a16:creationId xmlns:a16="http://schemas.microsoft.com/office/drawing/2014/main" id="{06D8B840-A529-1036-1D0A-4D28352B8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51" y="3233228"/>
            <a:ext cx="419100" cy="419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E5436A-2F8B-CBFA-6D4F-79C9373F9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014" y="3806404"/>
            <a:ext cx="419100" cy="375608"/>
          </a:xfrm>
          <a:prstGeom prst="rect">
            <a:avLst/>
          </a:prstGeom>
        </p:spPr>
      </p:pic>
      <p:pic>
        <p:nvPicPr>
          <p:cNvPr id="17" name="Picture 16" descr="A black and white envelope&#10;&#10;Description automatically generated">
            <a:extLst>
              <a:ext uri="{FF2B5EF4-FFF2-40B4-BE49-F238E27FC236}">
                <a16:creationId xmlns:a16="http://schemas.microsoft.com/office/drawing/2014/main" id="{3291F527-C480-CC96-1AC4-BA021DF65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14" y="2593974"/>
            <a:ext cx="596900" cy="596900"/>
          </a:xfrm>
          <a:prstGeom prst="rect">
            <a:avLst/>
          </a:prstGeom>
        </p:spPr>
      </p:pic>
      <p:pic>
        <p:nvPicPr>
          <p:cNvPr id="18" name="Picture 17" descr="A black telephone symbol&#10;&#10;Description automatically generated">
            <a:extLst>
              <a:ext uri="{FF2B5EF4-FFF2-40B4-BE49-F238E27FC236}">
                <a16:creationId xmlns:a16="http://schemas.microsoft.com/office/drawing/2014/main" id="{418C5197-A32A-3437-4BB9-18AEC2E956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39" y="2168709"/>
            <a:ext cx="374650" cy="374650"/>
          </a:xfrm>
          <a:prstGeom prst="rect">
            <a:avLst/>
          </a:prstGeom>
        </p:spPr>
      </p:pic>
      <p:pic>
        <p:nvPicPr>
          <p:cNvPr id="19" name="Picture 18" descr="A logo of a person with a black background&#10;&#10;Description automatically generated">
            <a:extLst>
              <a:ext uri="{FF2B5EF4-FFF2-40B4-BE49-F238E27FC236}">
                <a16:creationId xmlns:a16="http://schemas.microsoft.com/office/drawing/2014/main" id="{24411DE8-6607-2F36-BC7C-8F00E91E7A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63" y="4797542"/>
            <a:ext cx="3733533" cy="1598009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DC194AB-2739-39F5-9DA8-C368E13F1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3234" y="2168710"/>
            <a:ext cx="4333292" cy="3746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F024F5F-129B-2E68-AC19-164DD483011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963234" y="2705099"/>
            <a:ext cx="4333292" cy="3746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DF2EC5E-A78A-5DCE-F5F0-5DB90F182E1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963234" y="3242274"/>
            <a:ext cx="4333292" cy="3746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3B54245-7B88-D22B-3A12-4226B81AB86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963234" y="3806404"/>
            <a:ext cx="4333292" cy="3746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6832E82-2E1B-7279-4A67-C75C31C65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1138" y="1355725"/>
            <a:ext cx="5713746" cy="596900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627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1A8F-911E-09CA-B794-847250E06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952" y="3705726"/>
            <a:ext cx="7534880" cy="1748582"/>
          </a:xfrm>
        </p:spPr>
        <p:txBody>
          <a:bodyPr anchor="b"/>
          <a:lstStyle>
            <a:lvl1pPr algn="l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4C42C-91D2-A8C0-B363-2EC310641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215" y="5807242"/>
            <a:ext cx="9144000" cy="36512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3D57004B-F061-80DF-1442-E3B002D7A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/>
          <a:stretch/>
        </p:blipFill>
        <p:spPr>
          <a:xfrm>
            <a:off x="9673388" y="0"/>
            <a:ext cx="2518611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868222-9373-4294-ABE4-7FF25C7739A6}"/>
              </a:ext>
            </a:extLst>
          </p:cNvPr>
          <p:cNvCxnSpPr/>
          <p:nvPr/>
        </p:nvCxnSpPr>
        <p:spPr>
          <a:xfrm>
            <a:off x="840215" y="5629627"/>
            <a:ext cx="7189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A logo of a person with a black background&#10;&#10;Description automatically generated">
            <a:extLst>
              <a:ext uri="{FF2B5EF4-FFF2-40B4-BE49-F238E27FC236}">
                <a16:creationId xmlns:a16="http://schemas.microsoft.com/office/drawing/2014/main" id="{B7B49937-CCCA-B371-35B5-8B6DB005C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2" y="908670"/>
            <a:ext cx="3916688" cy="167640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EAADC-9CB6-4EBF-A225-BF87F4EF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AD90-D8C5-42B1-AC8B-29A3D4B95D55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E4D907CB-895D-877E-8434-3426F2E42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/>
          <a:stretch/>
        </p:blipFill>
        <p:spPr>
          <a:xfrm>
            <a:off x="9673388" y="0"/>
            <a:ext cx="2518611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719FC-1720-F2A7-D839-80F4C5057597}"/>
              </a:ext>
            </a:extLst>
          </p:cNvPr>
          <p:cNvCxnSpPr/>
          <p:nvPr/>
        </p:nvCxnSpPr>
        <p:spPr>
          <a:xfrm>
            <a:off x="840215" y="5629627"/>
            <a:ext cx="7189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logo of a person with a black background&#10;&#10;Description automatically generated">
            <a:extLst>
              <a:ext uri="{FF2B5EF4-FFF2-40B4-BE49-F238E27FC236}">
                <a16:creationId xmlns:a16="http://schemas.microsoft.com/office/drawing/2014/main" id="{A50BD02C-32D0-762B-CFC8-ECD793017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2" y="908670"/>
            <a:ext cx="3916688" cy="1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86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A626-C6C7-AE8B-DD87-6C508240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98" y="0"/>
            <a:ext cx="10515600" cy="1023890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25200-F154-FE80-45A2-0D183D6C7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93A0F-5C2D-D4F2-6971-60DDB2E8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AD90-D8C5-42B1-AC8B-29A3D4B95D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024798-855C-7245-2334-52B66B626F8C}"/>
              </a:ext>
            </a:extLst>
          </p:cNvPr>
          <p:cNvCxnSpPr>
            <a:cxnSpLocks/>
          </p:cNvCxnSpPr>
          <p:nvPr/>
        </p:nvCxnSpPr>
        <p:spPr>
          <a:xfrm>
            <a:off x="507498" y="1005292"/>
            <a:ext cx="10352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A logo of a person with a black background&#10;&#10;Description automatically generated">
            <a:extLst>
              <a:ext uri="{FF2B5EF4-FFF2-40B4-BE49-F238E27FC236}">
                <a16:creationId xmlns:a16="http://schemas.microsoft.com/office/drawing/2014/main" id="{106485E0-3391-1F7E-A057-956774697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8"/>
          <a:stretch/>
        </p:blipFill>
        <p:spPr>
          <a:xfrm>
            <a:off x="10980040" y="122612"/>
            <a:ext cx="930175" cy="10427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5C137B-895F-2ECF-A7BA-B7693C726873}"/>
              </a:ext>
            </a:extLst>
          </p:cNvPr>
          <p:cNvCxnSpPr>
            <a:cxnSpLocks/>
          </p:cNvCxnSpPr>
          <p:nvPr/>
        </p:nvCxnSpPr>
        <p:spPr>
          <a:xfrm>
            <a:off x="507498" y="1005292"/>
            <a:ext cx="10352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A logo of a person with a black background&#10;&#10;Description automatically generated">
            <a:extLst>
              <a:ext uri="{FF2B5EF4-FFF2-40B4-BE49-F238E27FC236}">
                <a16:creationId xmlns:a16="http://schemas.microsoft.com/office/drawing/2014/main" id="{221883F6-ABE2-D138-00FB-E6D695D68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8"/>
          <a:stretch/>
        </p:blipFill>
        <p:spPr>
          <a:xfrm>
            <a:off x="10980040" y="122612"/>
            <a:ext cx="930175" cy="104270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A87322-B63E-A906-C3DD-E6AF98349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498" y="1023938"/>
            <a:ext cx="10516102" cy="531812"/>
          </a:xfrm>
        </p:spPr>
        <p:txBody>
          <a:bodyPr anchor="ctr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E6B85112-6B59-EF4E-9D8B-90882CDB96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8573" y="6297866"/>
            <a:ext cx="2874963" cy="365125"/>
          </a:xfrm>
        </p:spPr>
        <p:txBody>
          <a:bodyPr anchor="ctr">
            <a:noAutofit/>
          </a:bodyPr>
          <a:lstStyle>
            <a:lvl5pPr algn="l">
              <a:defRPr sz="1100"/>
            </a:lvl5pPr>
          </a:lstStyle>
          <a:p>
            <a:pPr lvl="4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4750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0360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BFD455-12CE-EC73-CDEA-8613D67DDC22}"/>
              </a:ext>
            </a:extLst>
          </p:cNvPr>
          <p:cNvCxnSpPr>
            <a:cxnSpLocks/>
          </p:cNvCxnSpPr>
          <p:nvPr userDrawn="1"/>
        </p:nvCxnSpPr>
        <p:spPr>
          <a:xfrm>
            <a:off x="782952" y="6337640"/>
            <a:ext cx="106878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A red and black screen&#10;&#10;Description automatically generated">
            <a:extLst>
              <a:ext uri="{FF2B5EF4-FFF2-40B4-BE49-F238E27FC236}">
                <a16:creationId xmlns:a16="http://schemas.microsoft.com/office/drawing/2014/main" id="{6C7EC2C4-9A1D-90CF-A221-861BD9CD8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23641"/>
            <a:ext cx="2836447" cy="1213999"/>
          </a:xfrm>
          <a:prstGeom prst="rect">
            <a:avLst/>
          </a:prstGeom>
        </p:spPr>
      </p:pic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98098395-7B41-FE2F-139C-F374638DF93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90971" y="5217001"/>
            <a:ext cx="3879850" cy="398462"/>
          </a:xfrm>
        </p:spPr>
        <p:txBody>
          <a:bodyPr anchor="ctr"/>
          <a:lstStyle>
            <a:lvl1pPr marL="0" indent="0" algn="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71D97847-9401-7A9B-61B7-26011AAA109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90971" y="5780472"/>
            <a:ext cx="3879850" cy="427038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80139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42B22B-7FA6-02EF-F489-E88C9EFAC1D1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49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8786" y="6356350"/>
            <a:ext cx="560614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d and black screen&#10;&#10;Description automatically generated">
            <a:extLst>
              <a:ext uri="{FF2B5EF4-FFF2-40B4-BE49-F238E27FC236}">
                <a16:creationId xmlns:a16="http://schemas.microsoft.com/office/drawing/2014/main" id="{880FC582-497B-8291-A236-D3CD437D19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96" y="6176963"/>
            <a:ext cx="1591208" cy="681037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6CEB89A-E86D-35BB-A592-9C7EBF45498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6356350"/>
            <a:ext cx="9459912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E584E1-9151-7696-4240-8BFFC763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114"/>
            <a:ext cx="12192000" cy="995153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1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s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3025"/>
            <a:ext cx="5181600" cy="45839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3025"/>
            <a:ext cx="5181600" cy="4583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C8E5A4-E344-9DAA-0FF2-E0C94B04BE07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33B8C2-D23C-C480-7872-264EDF30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8786" y="6356350"/>
            <a:ext cx="560614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571DB394-7C17-9E3F-26DC-FD96C917E2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6356350"/>
            <a:ext cx="9459912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01A731-E0FD-332B-FE41-19378A3B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114"/>
            <a:ext cx="12192000" cy="995153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A red and black screen&#10;&#10;Description automatically generated">
            <a:extLst>
              <a:ext uri="{FF2B5EF4-FFF2-40B4-BE49-F238E27FC236}">
                <a16:creationId xmlns:a16="http://schemas.microsoft.com/office/drawing/2014/main" id="{680F365F-0595-561E-0402-AFD2471AA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96" y="6176963"/>
            <a:ext cx="159120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8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63667"/>
            <a:ext cx="5157787" cy="63602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47875"/>
            <a:ext cx="5157787" cy="39621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263667"/>
            <a:ext cx="5183188" cy="63602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047875"/>
            <a:ext cx="5183188" cy="3962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02174-DDA2-89DE-22E7-A7D32797641E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3BAEC58-C607-1133-9390-10C4AD56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8786" y="6356350"/>
            <a:ext cx="560614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4BF04886-7D38-52E9-ED5A-654EF4737A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6356350"/>
            <a:ext cx="9459912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89BB7D-C5C8-B076-111C-61C64E35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114"/>
            <a:ext cx="12192000" cy="995153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A red and black screen&#10;&#10;Description automatically generated">
            <a:extLst>
              <a:ext uri="{FF2B5EF4-FFF2-40B4-BE49-F238E27FC236}">
                <a16:creationId xmlns:a16="http://schemas.microsoft.com/office/drawing/2014/main" id="{F2B6604B-F647-6414-5624-9064072D0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96" y="6176963"/>
            <a:ext cx="159120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8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114"/>
            <a:ext cx="12192000" cy="995153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5505F4-CE14-3E25-C9E2-34C2188B007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BB8A18B-4CFB-5CAA-30DE-A3ECA01D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8786" y="6356350"/>
            <a:ext cx="560614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83C215F-D5DF-1FCF-DBCB-C2413C4BBD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6356350"/>
            <a:ext cx="9459912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" name="Picture 2" descr="A red and black screen&#10;&#10;Description automatically generated">
            <a:extLst>
              <a:ext uri="{FF2B5EF4-FFF2-40B4-BE49-F238E27FC236}">
                <a16:creationId xmlns:a16="http://schemas.microsoft.com/office/drawing/2014/main" id="{83EBD9CC-482C-9E38-0801-9C4179BA5F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96" y="6176963"/>
            <a:ext cx="159120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9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 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BB8A18B-4CFB-5CAA-30DE-A3ECA01D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8786" y="6356350"/>
            <a:ext cx="560614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83C215F-D5DF-1FCF-DBCB-C2413C4BBD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6356350"/>
            <a:ext cx="9459912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2302B3-F6F2-1511-D575-DBFA8A6D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114"/>
            <a:ext cx="12192000" cy="995153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A red and black screen&#10;&#10;Description automatically generated">
            <a:extLst>
              <a:ext uri="{FF2B5EF4-FFF2-40B4-BE49-F238E27FC236}">
                <a16:creationId xmlns:a16="http://schemas.microsoft.com/office/drawing/2014/main" id="{42F2F210-8167-F10E-3F62-CD53DAE47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96" y="6176963"/>
            <a:ext cx="159120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6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6EA9-8CA0-080E-64A5-DBC44B5BC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114800" cy="1806575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AD61FD-56B5-2540-DD88-E2342E526A61}"/>
              </a:ext>
            </a:extLst>
          </p:cNvPr>
          <p:cNvSpPr/>
          <p:nvPr userDrawn="1"/>
        </p:nvSpPr>
        <p:spPr>
          <a:xfrm>
            <a:off x="4555671" y="0"/>
            <a:ext cx="763632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0CE23-0773-0F75-28AB-48CB31F2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1875" y="6344330"/>
            <a:ext cx="1969807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12C99-4FB2-EEFF-2D17-14A7F54E9D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700" y="2441575"/>
            <a:ext cx="4114800" cy="3640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2D9D78D9-8D71-F735-93F4-626F74757A4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22258" y="6347959"/>
            <a:ext cx="4839299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" name="Picture 2" descr="A red and black screen&#10;&#10;Description automatically generated">
            <a:extLst>
              <a:ext uri="{FF2B5EF4-FFF2-40B4-BE49-F238E27FC236}">
                <a16:creationId xmlns:a16="http://schemas.microsoft.com/office/drawing/2014/main" id="{64EEF229-836F-90CA-5147-46423859D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8" y="6176963"/>
            <a:ext cx="159120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8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5BF84F-A870-4305-A202-D72B1BA4A1B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041240-ECAE-4494-9DAC-38E9F7D3A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8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9" r:id="rId2"/>
    <p:sldLayoutId id="2147483675" r:id="rId3"/>
    <p:sldLayoutId id="2147483674" r:id="rId4"/>
    <p:sldLayoutId id="2147483676" r:id="rId5"/>
    <p:sldLayoutId id="2147483677" r:id="rId6"/>
    <p:sldLayoutId id="2147483678" r:id="rId7"/>
    <p:sldLayoutId id="2147483690" r:id="rId8"/>
    <p:sldLayoutId id="2147483685" r:id="rId9"/>
    <p:sldLayoutId id="2147483686" r:id="rId10"/>
    <p:sldLayoutId id="2147483691" r:id="rId11"/>
    <p:sldLayoutId id="214748368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7" r:id="rId19"/>
    <p:sldLayoutId id="2147483699" r:id="rId20"/>
    <p:sldLayoutId id="2147483700" r:id="rId21"/>
    <p:sldLayoutId id="214748370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demographics.texas.gov/Estimates/2023/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@texasdemographiccenter9772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mailto:tdc@utsa.edu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inar&#10;&#10;Description automatically generated">
            <a:extLst>
              <a:ext uri="{FF2B5EF4-FFF2-40B4-BE49-F238E27FC236}">
                <a16:creationId xmlns:a16="http://schemas.microsoft.com/office/drawing/2014/main" id="{ACA2416F-3611-7B0E-6824-E02163996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2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3F30950-22BA-4E56-F92E-195A29C2C09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4009945"/>
              </p:ext>
            </p:extLst>
          </p:nvPr>
        </p:nvGraphicFramePr>
        <p:xfrm>
          <a:off x="822960" y="1389380"/>
          <a:ext cx="10546080" cy="4079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2121">
                  <a:extLst>
                    <a:ext uri="{9D8B030D-6E8A-4147-A177-3AD203B41FA5}">
                      <a16:colId xmlns:a16="http://schemas.microsoft.com/office/drawing/2014/main" val="2802387572"/>
                    </a:ext>
                  </a:extLst>
                </a:gridCol>
                <a:gridCol w="1605810">
                  <a:extLst>
                    <a:ext uri="{9D8B030D-6E8A-4147-A177-3AD203B41FA5}">
                      <a16:colId xmlns:a16="http://schemas.microsoft.com/office/drawing/2014/main" val="2021652446"/>
                    </a:ext>
                  </a:extLst>
                </a:gridCol>
                <a:gridCol w="3186112">
                  <a:extLst>
                    <a:ext uri="{9D8B030D-6E8A-4147-A177-3AD203B41FA5}">
                      <a16:colId xmlns:a16="http://schemas.microsoft.com/office/drawing/2014/main" val="303762108"/>
                    </a:ext>
                  </a:extLst>
                </a:gridCol>
                <a:gridCol w="3772037">
                  <a:extLst>
                    <a:ext uri="{9D8B030D-6E8A-4147-A177-3AD203B41FA5}">
                      <a16:colId xmlns:a16="http://schemas.microsoft.com/office/drawing/2014/main" val="2943334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New Residential Units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% Multi-family Housing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18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Houston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15,771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22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Austin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14,955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319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Dallas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8,974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097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Fort Worth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5,576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017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McKinney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5,017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812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San Antonio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4,388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30%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2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Celina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6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Frisco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3,399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39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Denton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3,285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515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Conroe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2,885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084917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CAC08-2376-7A14-BEA4-3439F2808E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388" y="6210504"/>
            <a:ext cx="9459912" cy="549275"/>
          </a:xfrm>
        </p:spPr>
        <p:txBody>
          <a:bodyPr/>
          <a:lstStyle/>
          <a:p>
            <a:r>
              <a:rPr lang="en-US" dirty="0"/>
              <a:t>Note: Authorized new residential units are units that have been approved for development but that might not yet have completed construction</a:t>
            </a:r>
          </a:p>
          <a:p>
            <a:r>
              <a:rPr lang="en-US" dirty="0"/>
              <a:t>Source: Texas Demographic Center, Survey of New Residential Units in Incorporated Places, 2023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A8CE3E-A70A-E1A8-075B-A070AFEA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Rankings for Authorized New Residential Units, 2023</a:t>
            </a:r>
          </a:p>
        </p:txBody>
      </p:sp>
    </p:spTree>
    <p:extLst>
      <p:ext uri="{BB962C8B-B14F-4D97-AF65-F5344CB8AC3E}">
        <p14:creationId xmlns:p14="http://schemas.microsoft.com/office/powerpoint/2010/main" val="201350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1DE5B-3F07-DD44-C50C-8DFDA2E36B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Texas Demographic Center, Annexation &amp; Boundary Survey, 2023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0238AE-A7A2-68A5-B201-3CFDE99CA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Boundary Changes in Texas,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853CE-FA60-ADBC-9179-E9E064D0B510}"/>
              </a:ext>
            </a:extLst>
          </p:cNvPr>
          <p:cNvSpPr txBox="1"/>
          <p:nvPr/>
        </p:nvSpPr>
        <p:spPr>
          <a:xfrm>
            <a:off x="716018" y="1691596"/>
            <a:ext cx="110358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ptos" panose="020B0004020202020204" pitchFamily="34" charset="0"/>
              </a:rPr>
              <a:t>In 2023, there were 372 boundary changes across Texas municipalities.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BF8BA-340E-641C-E4D0-17B47B80B45E}"/>
              </a:ext>
            </a:extLst>
          </p:cNvPr>
          <p:cNvSpPr txBox="1"/>
          <p:nvPr/>
        </p:nvSpPr>
        <p:spPr>
          <a:xfrm>
            <a:off x="786962" y="2752570"/>
            <a:ext cx="351702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66CC"/>
                </a:solidFill>
                <a:latin typeface="Aptos" panose="020B0004020202020204" pitchFamily="34" charset="0"/>
              </a:rPr>
              <a:t>359 annexations </a:t>
            </a:r>
            <a:r>
              <a:rPr lang="en-US" sz="2200" dirty="0">
                <a:latin typeface="Aptos" panose="020B0004020202020204" pitchFamily="34" charset="0"/>
              </a:rPr>
              <a:t>occurred across </a:t>
            </a:r>
            <a:r>
              <a:rPr lang="en-US" sz="2500" b="1" dirty="0">
                <a:solidFill>
                  <a:srgbClr val="0066CC"/>
                </a:solidFill>
                <a:latin typeface="Aptos" panose="020B0004020202020204" pitchFamily="34" charset="0"/>
              </a:rPr>
              <a:t>150 municipalities</a:t>
            </a:r>
          </a:p>
          <a:p>
            <a:endParaRPr lang="en-US" sz="2200" dirty="0"/>
          </a:p>
          <a:p>
            <a:r>
              <a:rPr lang="en-US" sz="2200" dirty="0">
                <a:latin typeface="Aptos" panose="020B0004020202020204" pitchFamily="34" charset="0"/>
              </a:rPr>
              <a:t>A total of </a:t>
            </a:r>
            <a:r>
              <a:rPr lang="en-US" sz="2500" b="1" dirty="0">
                <a:solidFill>
                  <a:srgbClr val="0066CC"/>
                </a:solidFill>
                <a:latin typeface="Aptos" panose="020B0004020202020204" pitchFamily="34" charset="0"/>
              </a:rPr>
              <a:t>6,119 Texas residents </a:t>
            </a:r>
            <a:r>
              <a:rPr lang="en-US" sz="2200" dirty="0">
                <a:latin typeface="Aptos" panose="020B0004020202020204" pitchFamily="34" charset="0"/>
              </a:rPr>
              <a:t>were living in these annexed areas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CF4655-6F25-7E11-E39B-E852A8E00597}"/>
              </a:ext>
            </a:extLst>
          </p:cNvPr>
          <p:cNvSpPr txBox="1"/>
          <p:nvPr/>
        </p:nvSpPr>
        <p:spPr>
          <a:xfrm>
            <a:off x="8234857" y="2615896"/>
            <a:ext cx="351702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EC7A08"/>
                </a:solidFill>
                <a:latin typeface="Aptos" panose="020B0004020202020204" pitchFamily="34" charset="0"/>
              </a:rPr>
              <a:t>13 detachments </a:t>
            </a:r>
            <a:r>
              <a:rPr lang="en-US" sz="2200" dirty="0">
                <a:latin typeface="Aptos" panose="020B0004020202020204" pitchFamily="34" charset="0"/>
              </a:rPr>
              <a:t>occurred across </a:t>
            </a:r>
            <a:r>
              <a:rPr lang="en-US" sz="2500" b="1" dirty="0">
                <a:solidFill>
                  <a:srgbClr val="EC7A08"/>
                </a:solidFill>
                <a:latin typeface="Aptos" panose="020B0004020202020204" pitchFamily="34" charset="0"/>
              </a:rPr>
              <a:t>12 municipalities</a:t>
            </a:r>
          </a:p>
          <a:p>
            <a:endParaRPr lang="en-US" sz="2200" dirty="0">
              <a:latin typeface="Aptos" panose="020B0004020202020204" pitchFamily="34" charset="0"/>
            </a:endParaRPr>
          </a:p>
          <a:p>
            <a:r>
              <a:rPr lang="en-US" sz="2200" dirty="0">
                <a:latin typeface="Aptos" panose="020B0004020202020204" pitchFamily="34" charset="0"/>
              </a:rPr>
              <a:t>A total of </a:t>
            </a:r>
            <a:r>
              <a:rPr lang="en-US" sz="2500" b="1" dirty="0">
                <a:solidFill>
                  <a:srgbClr val="EC7A08"/>
                </a:solidFill>
                <a:latin typeface="Aptos" panose="020B0004020202020204" pitchFamily="34" charset="0"/>
              </a:rPr>
              <a:t>3 Texas residents </a:t>
            </a:r>
            <a:r>
              <a:rPr lang="en-US" sz="2200" dirty="0">
                <a:latin typeface="Aptos" panose="020B0004020202020204" pitchFamily="34" charset="0"/>
              </a:rPr>
              <a:t>were living in these detached areas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6015762-A87D-DEAD-1A68-962DD55B0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834901"/>
              </p:ext>
            </p:extLst>
          </p:nvPr>
        </p:nvGraphicFramePr>
        <p:xfrm>
          <a:off x="3298032" y="1908762"/>
          <a:ext cx="5595938" cy="426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73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4EA62-8BDE-561C-0CCD-7C94E7C439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Texas Demographic Center, Higher Education Survey, 2020 - 2023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1B2C5A-2814-5C80-8741-6C0575E3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Education Students Residing in University-Owned Housing,  Texas, 2020 - 2023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15A1316-3949-111B-2EA9-95C853772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138691"/>
              </p:ext>
            </p:extLst>
          </p:nvPr>
        </p:nvGraphicFramePr>
        <p:xfrm>
          <a:off x="1430679" y="1236135"/>
          <a:ext cx="9330642" cy="4385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619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A44EF3-DEEC-657D-AE4D-A30E4FA3CE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Texas Demographic Center, Private School Enrollment Survey, 2020 - 2023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ED3DE3-16AB-F41B-8B27-DF7D34F2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Enrolled in Private School Grades 1-8 in Texas, 2020 - 2023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CE0A84-38A8-1922-A167-F29F80EC87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8635"/>
              </p:ext>
            </p:extLst>
          </p:nvPr>
        </p:nvGraphicFramePr>
        <p:xfrm>
          <a:off x="1512093" y="1397045"/>
          <a:ext cx="9167813" cy="4533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712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4D7B07C-A3A5-FF96-0AE0-63F44755B0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285945"/>
              </p:ext>
            </p:extLst>
          </p:nvPr>
        </p:nvGraphicFramePr>
        <p:xfrm>
          <a:off x="603378" y="1233172"/>
          <a:ext cx="8581082" cy="442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25BEFA2-5D8E-3AB6-7F72-A5883B52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6641"/>
            <a:ext cx="12192000" cy="581932"/>
          </a:xfrm>
        </p:spPr>
        <p:txBody>
          <a:bodyPr>
            <a:normAutofit/>
          </a:bodyPr>
          <a:lstStyle/>
          <a:p>
            <a:r>
              <a:rPr lang="en-US" dirty="0"/>
              <a:t>Students Aged 6 – 14 Enrolled in Public Schools in Texas, 2020 - 2023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ABA763-C556-E1E6-7D2D-86AD3527F8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Charter school enrollment numbers are included in the above data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Texas Education Agency, Public Information Request, 2020 - 2023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AEAF0C-2DC5-7C2F-E05C-E1B3F5A66D37}"/>
              </a:ext>
            </a:extLst>
          </p:cNvPr>
          <p:cNvSpPr txBox="1"/>
          <p:nvPr/>
        </p:nvSpPr>
        <p:spPr>
          <a:xfrm>
            <a:off x="9483634" y="2473233"/>
            <a:ext cx="24645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</a:t>
            </a:r>
            <a:r>
              <a:rPr lang="en-US" sz="2000" b="1" dirty="0"/>
              <a:t>2022</a:t>
            </a:r>
            <a:r>
              <a:rPr lang="en-US" sz="2000" dirty="0"/>
              <a:t> to </a:t>
            </a:r>
            <a:r>
              <a:rPr lang="en-US" sz="2000" b="1" dirty="0"/>
              <a:t>2023</a:t>
            </a:r>
            <a:r>
              <a:rPr lang="en-US" sz="2000" dirty="0"/>
              <a:t>,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79 counties </a:t>
            </a:r>
            <a:r>
              <a:rPr lang="en-US" sz="2000" dirty="0"/>
              <a:t>saw an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increase</a:t>
            </a:r>
            <a:r>
              <a:rPr lang="en-US" sz="2000" dirty="0"/>
              <a:t> in the number of students aged 6-14 enrolled in public school.</a:t>
            </a:r>
          </a:p>
        </p:txBody>
      </p:sp>
    </p:spTree>
    <p:extLst>
      <p:ext uri="{BB962C8B-B14F-4D97-AF65-F5344CB8AC3E}">
        <p14:creationId xmlns:p14="http://schemas.microsoft.com/office/powerpoint/2010/main" val="3427709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77DF357-5D5C-0AF6-5B1E-320E6593EE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906737"/>
              </p:ext>
            </p:extLst>
          </p:nvPr>
        </p:nvGraphicFramePr>
        <p:xfrm>
          <a:off x="700386" y="1223786"/>
          <a:ext cx="8417916" cy="4410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1EC07-C270-1559-236B-3528A12DD4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388" y="6219498"/>
            <a:ext cx="9459912" cy="501978"/>
          </a:xfrm>
        </p:spPr>
        <p:txBody>
          <a:bodyPr/>
          <a:lstStyle/>
          <a:p>
            <a:r>
              <a:rPr lang="en-US" dirty="0"/>
              <a:t>Note: Medicare aged beneficiaries are 65 years and older</a:t>
            </a:r>
          </a:p>
          <a:p>
            <a:r>
              <a:rPr lang="en-US" dirty="0"/>
              <a:t>Source: U.S. Centers for Medicare &amp; Medicaid Services, Medicare Monthly Enrollment dataset, 2020 - 2023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E21EFB3-2EF2-04C0-9BB2-0FE394C3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Aged Beneficiaries, Texas, 2020 - 2023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2952AE-467A-C7A3-E0D8-0FDA7746E674}"/>
              </a:ext>
            </a:extLst>
          </p:cNvPr>
          <p:cNvCxnSpPr>
            <a:cxnSpLocks/>
          </p:cNvCxnSpPr>
          <p:nvPr/>
        </p:nvCxnSpPr>
        <p:spPr>
          <a:xfrm flipV="1">
            <a:off x="2012297" y="1487450"/>
            <a:ext cx="6031186" cy="513901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5C0431-7EA3-5BA0-E397-665A36BFE3DD}"/>
              </a:ext>
            </a:extLst>
          </p:cNvPr>
          <p:cNvSpPr txBox="1"/>
          <p:nvPr/>
        </p:nvSpPr>
        <p:spPr>
          <a:xfrm>
            <a:off x="9483634" y="2473233"/>
            <a:ext cx="24645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</a:t>
            </a:r>
            <a:r>
              <a:rPr lang="en-US" sz="2000" b="1" dirty="0"/>
              <a:t>2022</a:t>
            </a:r>
            <a:r>
              <a:rPr lang="en-US" sz="2000" dirty="0"/>
              <a:t> to </a:t>
            </a:r>
            <a:r>
              <a:rPr lang="en-US" sz="2000" b="1" dirty="0"/>
              <a:t>2023</a:t>
            </a:r>
            <a:r>
              <a:rPr lang="en-US" sz="2000" dirty="0"/>
              <a:t>,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228 counties </a:t>
            </a:r>
            <a:r>
              <a:rPr lang="en-US" sz="2000" dirty="0"/>
              <a:t>saw an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increase</a:t>
            </a:r>
            <a:r>
              <a:rPr lang="en-US" sz="2000" dirty="0"/>
              <a:t> in the number of Medicare aged beneficiaries</a:t>
            </a:r>
          </a:p>
        </p:txBody>
      </p:sp>
    </p:spTree>
    <p:extLst>
      <p:ext uri="{BB962C8B-B14F-4D97-AF65-F5344CB8AC3E}">
        <p14:creationId xmlns:p14="http://schemas.microsoft.com/office/powerpoint/2010/main" val="404211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26B3B-7CA7-79D6-9437-971B109C7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person&#10;&#10;Description automatically generated">
            <a:extLst>
              <a:ext uri="{FF2B5EF4-FFF2-40B4-BE49-F238E27FC236}">
                <a16:creationId xmlns:a16="http://schemas.microsoft.com/office/drawing/2014/main" id="{BC0109F8-2884-3094-E047-15D6DB6CFC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75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72E3D-9067-24EB-6F32-BBADAA479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C155-0A96-0EC3-523B-84BB72A1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158" y="4550569"/>
            <a:ext cx="9688198" cy="2025308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Demographic Trends</a:t>
            </a:r>
            <a:br>
              <a:rPr lang="en-US" sz="5400" dirty="0"/>
            </a:br>
            <a:br>
              <a:rPr lang="en-US" sz="5400" b="1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1AF84-36A4-B0D3-26B8-C3E674873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The 2023 TDC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26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92E82-4BF4-C725-1F07-28C8F297B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0AAD8-1CD1-3ED4-0214-20C8B6F8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TDC Population Estimates Products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8703F7-CDF2-A4CF-5A19-1499B420D14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51063-B418-41E3-C532-DC595999D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669" y="1171575"/>
            <a:ext cx="10747131" cy="500538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Estimates released in the </a:t>
            </a:r>
            <a:r>
              <a:rPr lang="en-US" b="1" dirty="0"/>
              <a:t>fall</a:t>
            </a:r>
            <a:r>
              <a:rPr lang="en-US" dirty="0"/>
              <a:t> of every year</a:t>
            </a:r>
          </a:p>
          <a:p>
            <a:pPr marL="0" indent="0">
              <a:buNone/>
            </a:pPr>
            <a:endParaRPr lang="en-US" dirty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Latest: Vintage</a:t>
            </a:r>
            <a:r>
              <a:rPr lang="en-US" b="1" dirty="0"/>
              <a:t> 2023 </a:t>
            </a:r>
            <a:r>
              <a:rPr lang="en-US" dirty="0"/>
              <a:t>Estimates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Include: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dirty="0"/>
              <a:t>Total</a:t>
            </a:r>
            <a:r>
              <a:rPr lang="en-US" dirty="0"/>
              <a:t> population Estimates for July 2023 and for January 2024.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State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County (MSA and Council of Government)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Incorporated place (city/town)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/>
              <a:t> Demographic </a:t>
            </a:r>
            <a:r>
              <a:rPr lang="en-US" b="1" dirty="0"/>
              <a:t>details</a:t>
            </a:r>
            <a:r>
              <a:rPr lang="en-US" dirty="0"/>
              <a:t> for </a:t>
            </a:r>
            <a:r>
              <a:rPr lang="en-US" b="1" dirty="0"/>
              <a:t>counties</a:t>
            </a:r>
            <a:r>
              <a:rPr lang="en-US" dirty="0"/>
              <a:t>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100" dirty="0"/>
              <a:t>Single year of age;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100" dirty="0"/>
              <a:t>Male/Female;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100" dirty="0"/>
              <a:t> Five race/ethnic groups: Hispanic, NH White, NH Black, NH Asian, and NH Other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dirty="0"/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184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82E08-5C78-D040-5441-EC8AD4F2B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4D8DD-B97C-3E95-7128-B72B1ABD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62" y="303889"/>
            <a:ext cx="10515600" cy="1023890"/>
          </a:xfrm>
        </p:spPr>
        <p:txBody>
          <a:bodyPr>
            <a:normAutofit/>
          </a:bodyPr>
          <a:lstStyle/>
          <a:p>
            <a:r>
              <a:rPr lang="en-US" dirty="0"/>
              <a:t>TDC Population Estimates, 2023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6B1D0F3-0413-79F3-7BF2-0E68298D167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07498" y="1153547"/>
          <a:ext cx="10429584" cy="5061515"/>
        </p:xfrm>
        <a:graphic>
          <a:graphicData uri="http://schemas.openxmlformats.org/drawingml/2006/table">
            <a:tbl>
              <a:tblPr/>
              <a:tblGrid>
                <a:gridCol w="2985796">
                  <a:extLst>
                    <a:ext uri="{9D8B030D-6E8A-4147-A177-3AD203B41FA5}">
                      <a16:colId xmlns:a16="http://schemas.microsoft.com/office/drawing/2014/main" val="1693866069"/>
                    </a:ext>
                  </a:extLst>
                </a:gridCol>
                <a:gridCol w="1555833">
                  <a:extLst>
                    <a:ext uri="{9D8B030D-6E8A-4147-A177-3AD203B41FA5}">
                      <a16:colId xmlns:a16="http://schemas.microsoft.com/office/drawing/2014/main" val="3319635668"/>
                    </a:ext>
                  </a:extLst>
                </a:gridCol>
                <a:gridCol w="1948006">
                  <a:extLst>
                    <a:ext uri="{9D8B030D-6E8A-4147-A177-3AD203B41FA5}">
                      <a16:colId xmlns:a16="http://schemas.microsoft.com/office/drawing/2014/main" val="216618181"/>
                    </a:ext>
                  </a:extLst>
                </a:gridCol>
                <a:gridCol w="1662395">
                  <a:extLst>
                    <a:ext uri="{9D8B030D-6E8A-4147-A177-3AD203B41FA5}">
                      <a16:colId xmlns:a16="http://schemas.microsoft.com/office/drawing/2014/main" val="1762624405"/>
                    </a:ext>
                  </a:extLst>
                </a:gridCol>
                <a:gridCol w="2277554">
                  <a:extLst>
                    <a:ext uri="{9D8B030D-6E8A-4147-A177-3AD203B41FA5}">
                      <a16:colId xmlns:a16="http://schemas.microsoft.com/office/drawing/2014/main" val="3445264814"/>
                    </a:ext>
                  </a:extLst>
                </a:gridCol>
              </a:tblGrid>
              <a:tr h="5915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MSA (July 2023)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2020 April 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Census Count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2023 July</a:t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TDC Estimates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2023 Pop</a:t>
                      </a:r>
                      <a:b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as Share of TX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2020-2023</a:t>
                      </a:r>
                      <a:b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Growth as Share of TX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059008"/>
                  </a:ext>
                </a:extLst>
              </a:tr>
              <a:tr h="414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Dallas-Fort Worth-Arlington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7,637,387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8,108,518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00958"/>
                  </a:ext>
                </a:extLst>
              </a:tr>
              <a:tr h="414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Houston-Pasadena-The Woodlands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7,149,642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7,488,332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25%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25%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069540"/>
                  </a:ext>
                </a:extLst>
              </a:tr>
              <a:tr h="414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San Antonio-New Braunfels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2,558,143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2,698,652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158733"/>
                  </a:ext>
                </a:extLst>
              </a:tr>
              <a:tr h="414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Austin-Round Rock-San Marcos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2,283,371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2,494,648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15%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072942"/>
                  </a:ext>
                </a:extLst>
              </a:tr>
              <a:tr h="234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McAllen-Edinburg-Mission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870,781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903,213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890429"/>
                  </a:ext>
                </a:extLst>
              </a:tr>
              <a:tr h="234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El Paso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868,859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873,709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646649"/>
                  </a:ext>
                </a:extLst>
              </a:tr>
              <a:tr h="234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Killeen-Temple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475,367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495,341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2493"/>
                  </a:ext>
                </a:extLst>
              </a:tr>
              <a:tr h="234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Corpus Christi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445,763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447,500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148508"/>
                  </a:ext>
                </a:extLst>
              </a:tr>
              <a:tr h="234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Brownsville-Harlingen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421,017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426,062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281946"/>
                  </a:ext>
                </a:extLst>
              </a:tr>
              <a:tr h="234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Beaumont-Port Arthur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397,565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396,624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309155"/>
                  </a:ext>
                </a:extLst>
              </a:tr>
              <a:tr h="234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…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242403"/>
                  </a:ext>
                </a:extLst>
              </a:tr>
              <a:tr h="23417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553570"/>
                  </a:ext>
                </a:extLst>
              </a:tr>
              <a:tr h="234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Eagle Pass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57,887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57,775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071223"/>
                  </a:ext>
                </a:extLst>
              </a:tr>
              <a:tr h="23417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135274"/>
                  </a:ext>
                </a:extLst>
              </a:tr>
              <a:tr h="234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All MSAs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26,249,929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27,558,902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90.3%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95.5%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261404"/>
                  </a:ext>
                </a:extLst>
              </a:tr>
              <a:tr h="234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Texas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29,145,505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30,516,398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10486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532401"/>
                  </a:ext>
                </a:extLst>
              </a:tr>
            </a:tbl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78A7D17-009D-823D-6FE8-61C4FE8F2A5D}"/>
              </a:ext>
            </a:extLst>
          </p:cNvPr>
          <p:cNvSpPr txBox="1">
            <a:spLocks/>
          </p:cNvSpPr>
          <p:nvPr/>
        </p:nvSpPr>
        <p:spPr>
          <a:xfrm>
            <a:off x="409462" y="6344719"/>
            <a:ext cx="94599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b="1" dirty="0"/>
              <a:t>Source: </a:t>
            </a:r>
            <a:r>
              <a:rPr lang="fr-FR" sz="1200" dirty="0"/>
              <a:t>Texas Demographic Center, Vintage 2023 Population </a:t>
            </a:r>
            <a:r>
              <a:rPr lang="fr-FR" sz="1200" dirty="0" err="1"/>
              <a:t>Estimates</a:t>
            </a:r>
            <a:r>
              <a:rPr lang="fr-FR" sz="1200" dirty="0"/>
              <a:t>.  U. S. Census Bureau, 2020 </a:t>
            </a:r>
            <a:r>
              <a:rPr lang="fr-FR" sz="1200" dirty="0" err="1"/>
              <a:t>Decennial</a:t>
            </a:r>
            <a:r>
              <a:rPr lang="fr-FR" sz="1200" dirty="0"/>
              <a:t> Census.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9031A-BB36-57D8-5CAE-5C00E70785C4}"/>
              </a:ext>
            </a:extLst>
          </p:cNvPr>
          <p:cNvSpPr txBox="1"/>
          <p:nvPr/>
        </p:nvSpPr>
        <p:spPr>
          <a:xfrm>
            <a:off x="6993731" y="303889"/>
            <a:ext cx="3606251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MSA TOTAL</a:t>
            </a:r>
          </a:p>
        </p:txBody>
      </p:sp>
      <p:sp>
        <p:nvSpPr>
          <p:cNvPr id="19" name="Callout: Down Arrow 18">
            <a:extLst>
              <a:ext uri="{FF2B5EF4-FFF2-40B4-BE49-F238E27FC236}">
                <a16:creationId xmlns:a16="http://schemas.microsoft.com/office/drawing/2014/main" id="{9060B193-659C-EE47-9C35-19D2EAB1C28E}"/>
              </a:ext>
            </a:extLst>
          </p:cNvPr>
          <p:cNvSpPr/>
          <p:nvPr/>
        </p:nvSpPr>
        <p:spPr>
          <a:xfrm>
            <a:off x="914402" y="4992946"/>
            <a:ext cx="1700212" cy="428625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New MSA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3CF133-E32D-390A-94C7-5FC00FAD40E8}"/>
              </a:ext>
            </a:extLst>
          </p:cNvPr>
          <p:cNvSpPr/>
          <p:nvPr/>
        </p:nvSpPr>
        <p:spPr>
          <a:xfrm>
            <a:off x="5472113" y="6000750"/>
            <a:ext cx="1050131" cy="214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glasses and a blue background&#10;&#10;Description automatically generated">
            <a:extLst>
              <a:ext uri="{FF2B5EF4-FFF2-40B4-BE49-F238E27FC236}">
                <a16:creationId xmlns:a16="http://schemas.microsoft.com/office/drawing/2014/main" id="{07EAE087-D0CB-3AA6-F605-F588E94222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39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53E8-7190-3CA3-4BDF-56A87730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28" y="991705"/>
            <a:ext cx="4722377" cy="1928690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Estimated Numeric Population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FEFFD-0D44-AD43-5654-8655CCA3C1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b="1" dirty="0"/>
              <a:t>Source: </a:t>
            </a:r>
            <a:r>
              <a:rPr lang="fr-FR" dirty="0"/>
              <a:t>Texas Demographic Center, Vintage 2023 Population </a:t>
            </a:r>
            <a:r>
              <a:rPr lang="fr-FR" dirty="0" err="1"/>
              <a:t>Estimates</a:t>
            </a:r>
            <a:r>
              <a:rPr lang="fr-FR" dirty="0"/>
              <a:t>, </a:t>
            </a:r>
            <a:r>
              <a:rPr lang="fr-FR" sz="1000" dirty="0"/>
              <a:t>U. S. Census Bureau, 2020 </a:t>
            </a:r>
            <a:r>
              <a:rPr lang="fr-FR" sz="1000" dirty="0" err="1"/>
              <a:t>Decennial</a:t>
            </a:r>
            <a:r>
              <a:rPr lang="fr-FR" sz="1000" dirty="0"/>
              <a:t> Census. 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8FE8D-D52B-D3FE-B550-37EEE8C07791}"/>
              </a:ext>
            </a:extLst>
          </p:cNvPr>
          <p:cNvSpPr/>
          <p:nvPr/>
        </p:nvSpPr>
        <p:spPr>
          <a:xfrm>
            <a:off x="10247243" y="4760843"/>
            <a:ext cx="1600200" cy="139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1DE1D-6591-BDAF-DF97-5E7856A6019F}"/>
              </a:ext>
            </a:extLst>
          </p:cNvPr>
          <p:cNvSpPr txBox="1"/>
          <p:nvPr/>
        </p:nvSpPr>
        <p:spPr>
          <a:xfrm>
            <a:off x="425695" y="3189924"/>
            <a:ext cx="40023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 one-third of counties have experienced population decline.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Most population growth is observed in large metropolitan areas.</a:t>
            </a:r>
          </a:p>
        </p:txBody>
      </p:sp>
      <p:pic>
        <p:nvPicPr>
          <p:cNvPr id="9" name="Picture 8" descr="A map of texas with red squares&#10;&#10;Description automatically generated">
            <a:extLst>
              <a:ext uri="{FF2B5EF4-FFF2-40B4-BE49-F238E27FC236}">
                <a16:creationId xmlns:a16="http://schemas.microsoft.com/office/drawing/2014/main" id="{33327B02-3711-2316-D041-437F8CBBD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33" y="177800"/>
            <a:ext cx="7900167" cy="61815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C0386F4-09CC-9513-A965-C5F966B9D9D9}"/>
              </a:ext>
            </a:extLst>
          </p:cNvPr>
          <p:cNvSpPr txBox="1"/>
          <p:nvPr/>
        </p:nvSpPr>
        <p:spPr>
          <a:xfrm>
            <a:off x="366428" y="886361"/>
            <a:ext cx="3818467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COUNTY TOTAL</a:t>
            </a:r>
          </a:p>
        </p:txBody>
      </p:sp>
    </p:spTree>
    <p:extLst>
      <p:ext uri="{BB962C8B-B14F-4D97-AF65-F5344CB8AC3E}">
        <p14:creationId xmlns:p14="http://schemas.microsoft.com/office/powerpoint/2010/main" val="3190306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04344-0DA3-B1C0-535E-135586BD8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17D1-BE92-B0CA-04CD-4FDE9055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28" y="804767"/>
            <a:ext cx="4722377" cy="1928690"/>
          </a:xfrm>
        </p:spPr>
        <p:txBody>
          <a:bodyPr>
            <a:normAutofit/>
          </a:bodyPr>
          <a:lstStyle/>
          <a:p>
            <a:r>
              <a:rPr lang="en-US" dirty="0"/>
              <a:t>Estimated Percent Population Change,</a:t>
            </a:r>
            <a:br>
              <a:rPr lang="en-US" dirty="0"/>
            </a:br>
            <a:r>
              <a:rPr lang="en-US" dirty="0"/>
              <a:t>2020-2023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17023-51A0-C7A5-B8CD-062CB7DF66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b="1" dirty="0"/>
              <a:t>Source: </a:t>
            </a:r>
            <a:r>
              <a:rPr lang="fr-FR" dirty="0"/>
              <a:t>Texas Demographic Center, Vintage 2023 Population </a:t>
            </a:r>
            <a:r>
              <a:rPr lang="fr-FR" dirty="0" err="1"/>
              <a:t>Estimates</a:t>
            </a:r>
            <a:r>
              <a:rPr lang="fr-FR" dirty="0"/>
              <a:t>, </a:t>
            </a:r>
            <a:r>
              <a:rPr lang="fr-FR" sz="1000" dirty="0"/>
              <a:t>U. S. Census Bureau, 2020 </a:t>
            </a:r>
            <a:r>
              <a:rPr lang="fr-FR" sz="1000" dirty="0" err="1"/>
              <a:t>Decennial</a:t>
            </a:r>
            <a:r>
              <a:rPr lang="fr-FR" sz="1000" dirty="0"/>
              <a:t> Census</a:t>
            </a:r>
            <a:r>
              <a:rPr lang="fr-FR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587A6E-5AB2-3E05-9848-21B3AD37E1AB}"/>
              </a:ext>
            </a:extLst>
          </p:cNvPr>
          <p:cNvSpPr/>
          <p:nvPr/>
        </p:nvSpPr>
        <p:spPr>
          <a:xfrm>
            <a:off x="10247243" y="4760843"/>
            <a:ext cx="1600200" cy="139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A8289-FE24-716D-0465-2F987F7D32D1}"/>
              </a:ext>
            </a:extLst>
          </p:cNvPr>
          <p:cNvSpPr txBox="1"/>
          <p:nvPr/>
        </p:nvSpPr>
        <p:spPr>
          <a:xfrm>
            <a:off x="289331" y="2767391"/>
            <a:ext cx="40023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fastest-growing areas continue to be the Texas triangles, especially those surrounding the central urban counties.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other parts of Texas, the central counties drive the main growth.</a:t>
            </a:r>
          </a:p>
        </p:txBody>
      </p:sp>
      <p:pic>
        <p:nvPicPr>
          <p:cNvPr id="5" name="Picture 4" descr="A map of texas with different colored squares">
            <a:extLst>
              <a:ext uri="{FF2B5EF4-FFF2-40B4-BE49-F238E27FC236}">
                <a16:creationId xmlns:a16="http://schemas.microsoft.com/office/drawing/2014/main" id="{7B8A1C45-D940-A8FB-19C6-B6D0917A1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39" y="110067"/>
            <a:ext cx="8036661" cy="62101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9A518A-2BD7-6E07-DCC9-03FF39D382B7}"/>
              </a:ext>
            </a:extLst>
          </p:cNvPr>
          <p:cNvSpPr txBox="1"/>
          <p:nvPr/>
        </p:nvSpPr>
        <p:spPr>
          <a:xfrm>
            <a:off x="313102" y="475824"/>
            <a:ext cx="3818467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COUNTY TOTAL</a:t>
            </a:r>
          </a:p>
        </p:txBody>
      </p:sp>
    </p:spTree>
    <p:extLst>
      <p:ext uri="{BB962C8B-B14F-4D97-AF65-F5344CB8AC3E}">
        <p14:creationId xmlns:p14="http://schemas.microsoft.com/office/powerpoint/2010/main" val="783065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DC8C0-9D70-7D6E-879E-1244EAFFE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37860-EE94-BA0A-A29D-01FEBEFD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62" y="770548"/>
            <a:ext cx="4722377" cy="1928690"/>
          </a:xfrm>
        </p:spPr>
        <p:txBody>
          <a:bodyPr>
            <a:normAutofit/>
          </a:bodyPr>
          <a:lstStyle/>
          <a:p>
            <a:r>
              <a:rPr lang="en-US" dirty="0"/>
              <a:t>Estimated Percent Population Change,</a:t>
            </a:r>
            <a:br>
              <a:rPr lang="en-US" dirty="0"/>
            </a:br>
            <a:r>
              <a:rPr lang="en-US" dirty="0"/>
              <a:t>2020-2023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4AF65-F448-33AC-2CA2-A6514D3C45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b="1" dirty="0"/>
              <a:t>Source: </a:t>
            </a:r>
            <a:r>
              <a:rPr lang="fr-FR" dirty="0"/>
              <a:t>Texas Demographic Center, Vintage 2023 Population </a:t>
            </a:r>
            <a:r>
              <a:rPr lang="fr-FR" dirty="0" err="1"/>
              <a:t>Estimates</a:t>
            </a:r>
            <a:r>
              <a:rPr lang="fr-FR" dirty="0"/>
              <a:t>, </a:t>
            </a:r>
            <a:r>
              <a:rPr lang="fr-FR" sz="1000" dirty="0"/>
              <a:t>U. S. Census Bureau, 2020 </a:t>
            </a:r>
            <a:r>
              <a:rPr lang="fr-FR" sz="1000" dirty="0" err="1"/>
              <a:t>Decennial</a:t>
            </a:r>
            <a:r>
              <a:rPr lang="fr-FR" sz="1000" dirty="0"/>
              <a:t> Census,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1FCCB-D318-E7D8-C417-35C221EA387B}"/>
              </a:ext>
            </a:extLst>
          </p:cNvPr>
          <p:cNvSpPr/>
          <p:nvPr/>
        </p:nvSpPr>
        <p:spPr>
          <a:xfrm>
            <a:off x="10247243" y="4760843"/>
            <a:ext cx="1600200" cy="139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A map of texas with green areas&#10;&#10;Description automatically generated">
            <a:extLst>
              <a:ext uri="{FF2B5EF4-FFF2-40B4-BE49-F238E27FC236}">
                <a16:creationId xmlns:a16="http://schemas.microsoft.com/office/drawing/2014/main" id="{1AEEEEA8-070F-B2E8-DBE1-CE8B42B71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29" y="279400"/>
            <a:ext cx="7779371" cy="6011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E4E20E-4FB1-C973-7D96-ED4C6D70D2DD}"/>
              </a:ext>
            </a:extLst>
          </p:cNvPr>
          <p:cNvSpPr txBox="1"/>
          <p:nvPr/>
        </p:nvSpPr>
        <p:spPr>
          <a:xfrm>
            <a:off x="344557" y="413764"/>
            <a:ext cx="381846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PLACE TOTAL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E3614-DE8C-674F-7D03-6EF3B0B0544E}"/>
              </a:ext>
            </a:extLst>
          </p:cNvPr>
          <p:cNvSpPr txBox="1"/>
          <p:nvPr/>
        </p:nvSpPr>
        <p:spPr>
          <a:xfrm>
            <a:off x="535838" y="2466501"/>
            <a:ext cx="37504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Estimated Population for 1,228 incorporated places in Texas;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2023 Population  # of Cities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/>
              <a:t>      &lt;999                               430</a:t>
            </a:r>
          </a:p>
          <a:p>
            <a:r>
              <a:rPr lang="en-US" dirty="0"/>
              <a:t>      1,000 – 9,999	                552</a:t>
            </a:r>
          </a:p>
          <a:p>
            <a:r>
              <a:rPr lang="en-US" dirty="0"/>
              <a:t>      10, 000 – 19,999            97</a:t>
            </a:r>
          </a:p>
          <a:p>
            <a:r>
              <a:rPr lang="en-US" dirty="0"/>
              <a:t>      20,000 –  99, 999          107</a:t>
            </a:r>
          </a:p>
          <a:p>
            <a:r>
              <a:rPr lang="en-US" dirty="0"/>
              <a:t>      100,000 +                       42</a:t>
            </a:r>
          </a:p>
          <a:p>
            <a:endParaRPr lang="en-US" dirty="0"/>
          </a:p>
          <a:p>
            <a:r>
              <a:rPr lang="en-US" dirty="0"/>
              <a:t>       </a:t>
            </a:r>
          </a:p>
          <a:p>
            <a:r>
              <a:rPr lang="en-US" dirty="0"/>
              <a:t>      	</a:t>
            </a:r>
          </a:p>
        </p:txBody>
      </p:sp>
    </p:spTree>
    <p:extLst>
      <p:ext uri="{BB962C8B-B14F-4D97-AF65-F5344CB8AC3E}">
        <p14:creationId xmlns:p14="http://schemas.microsoft.com/office/powerpoint/2010/main" val="2722594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60A39-E612-14F3-171D-9969B6661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188F-D86C-128D-38D6-A794A137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1016109"/>
            <a:ext cx="4160709" cy="1928690"/>
          </a:xfrm>
        </p:spPr>
        <p:txBody>
          <a:bodyPr>
            <a:normAutofit/>
          </a:bodyPr>
          <a:lstStyle/>
          <a:p>
            <a:r>
              <a:rPr lang="en-US" dirty="0"/>
              <a:t>Estimated Percent Population Change,</a:t>
            </a:r>
            <a:br>
              <a:rPr lang="en-US" dirty="0"/>
            </a:br>
            <a:r>
              <a:rPr lang="en-US" dirty="0"/>
              <a:t>2020-2023, Houston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F7590-A503-9CBA-F66E-DF6C83A8F1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b="1" dirty="0"/>
              <a:t>Source: </a:t>
            </a:r>
            <a:r>
              <a:rPr lang="fr-FR" dirty="0"/>
              <a:t>Texas Demographic Center, Vintage 2023 Population </a:t>
            </a:r>
            <a:r>
              <a:rPr lang="fr-FR" dirty="0" err="1"/>
              <a:t>Estimates</a:t>
            </a:r>
            <a:r>
              <a:rPr lang="fr-FR" dirty="0"/>
              <a:t>, </a:t>
            </a:r>
            <a:r>
              <a:rPr lang="fr-FR" sz="1000" dirty="0"/>
              <a:t>U. S. Census Bureau, 2020 </a:t>
            </a:r>
            <a:r>
              <a:rPr lang="fr-FR" sz="1000" dirty="0" err="1"/>
              <a:t>Decennial</a:t>
            </a:r>
            <a:r>
              <a:rPr lang="fr-FR" sz="1000" dirty="0"/>
              <a:t> Census.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C7A7C3-4FC5-BEE9-C53F-9A87B7F8576A}"/>
              </a:ext>
            </a:extLst>
          </p:cNvPr>
          <p:cNvSpPr/>
          <p:nvPr/>
        </p:nvSpPr>
        <p:spPr>
          <a:xfrm>
            <a:off x="10247243" y="4760843"/>
            <a:ext cx="1600200" cy="139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35C2E-970B-AF58-3EB4-246056EE0E81}"/>
              </a:ext>
            </a:extLst>
          </p:cNvPr>
          <p:cNvSpPr txBox="1"/>
          <p:nvPr/>
        </p:nvSpPr>
        <p:spPr>
          <a:xfrm>
            <a:off x="344557" y="413764"/>
            <a:ext cx="381846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PLACE TOTAL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6BE9B6-CAA1-4F44-90F7-C8620649DF1F}"/>
              </a:ext>
            </a:extLst>
          </p:cNvPr>
          <p:cNvSpPr txBox="1"/>
          <p:nvPr/>
        </p:nvSpPr>
        <p:spPr>
          <a:xfrm>
            <a:off x="491067" y="3125375"/>
            <a:ext cx="322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Only cities with a population over 20,000 in 2020 are displayed.</a:t>
            </a:r>
          </a:p>
        </p:txBody>
      </p:sp>
      <p:pic>
        <p:nvPicPr>
          <p:cNvPr id="10" name="Picture 9" descr="A map of different colors">
            <a:extLst>
              <a:ext uri="{FF2B5EF4-FFF2-40B4-BE49-F238E27FC236}">
                <a16:creationId xmlns:a16="http://schemas.microsoft.com/office/drawing/2014/main" id="{1EF64245-02F0-143D-46EE-ED0443D0A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3" y="287769"/>
            <a:ext cx="7831667" cy="60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4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B536C-2843-B0F7-6F27-697B1215F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CA170-F852-30BE-1736-5BE08F8F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1016109"/>
            <a:ext cx="4160709" cy="1928690"/>
          </a:xfrm>
        </p:spPr>
        <p:txBody>
          <a:bodyPr>
            <a:normAutofit/>
          </a:bodyPr>
          <a:lstStyle/>
          <a:p>
            <a:r>
              <a:rPr lang="en-US" dirty="0"/>
              <a:t>Estimated Percent Population Change,</a:t>
            </a:r>
            <a:br>
              <a:rPr lang="en-US" dirty="0"/>
            </a:br>
            <a:r>
              <a:rPr lang="en-US" dirty="0"/>
              <a:t>2020-2023, </a:t>
            </a:r>
            <a:br>
              <a:rPr lang="en-US" dirty="0"/>
            </a:br>
            <a:r>
              <a:rPr lang="en-US" dirty="0"/>
              <a:t>Dallas-Fort Worth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B422B-C74C-0D10-4D0F-149EAC2FA6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b="1" dirty="0"/>
              <a:t>Source: </a:t>
            </a:r>
            <a:r>
              <a:rPr lang="fr-FR" dirty="0"/>
              <a:t>Texas Demographic Center, Vintage 2023 Population </a:t>
            </a:r>
            <a:r>
              <a:rPr lang="fr-FR" dirty="0" err="1"/>
              <a:t>Estimates</a:t>
            </a:r>
            <a:r>
              <a:rPr lang="fr-FR" dirty="0"/>
              <a:t>. </a:t>
            </a:r>
            <a:r>
              <a:rPr lang="fr-FR" sz="1000" dirty="0"/>
              <a:t>U. S. Census Bureau, 2020 </a:t>
            </a:r>
            <a:r>
              <a:rPr lang="fr-FR" sz="1000" dirty="0" err="1"/>
              <a:t>Decennial</a:t>
            </a:r>
            <a:r>
              <a:rPr lang="fr-FR" sz="1000" dirty="0"/>
              <a:t> Census.</a:t>
            </a:r>
            <a:r>
              <a:rPr lang="fr-FR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535C8B-33F4-EF4D-4AF9-39C945E38313}"/>
              </a:ext>
            </a:extLst>
          </p:cNvPr>
          <p:cNvSpPr/>
          <p:nvPr/>
        </p:nvSpPr>
        <p:spPr>
          <a:xfrm>
            <a:off x="10247243" y="4760843"/>
            <a:ext cx="1600200" cy="139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8DB24D-302C-6809-4E03-7B777109CDE2}"/>
              </a:ext>
            </a:extLst>
          </p:cNvPr>
          <p:cNvSpPr txBox="1"/>
          <p:nvPr/>
        </p:nvSpPr>
        <p:spPr>
          <a:xfrm>
            <a:off x="344557" y="413764"/>
            <a:ext cx="381846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PLACE TOTAL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A0460-370F-C36B-9C11-EA94C20D2838}"/>
              </a:ext>
            </a:extLst>
          </p:cNvPr>
          <p:cNvSpPr txBox="1"/>
          <p:nvPr/>
        </p:nvSpPr>
        <p:spPr>
          <a:xfrm>
            <a:off x="491067" y="3125375"/>
            <a:ext cx="322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Only cities with a population over 20,000 in 2020 are displayed. </a:t>
            </a:r>
          </a:p>
        </p:txBody>
      </p:sp>
      <p:pic>
        <p:nvPicPr>
          <p:cNvPr id="5" name="Picture 4" descr="A map of different colors">
            <a:extLst>
              <a:ext uri="{FF2B5EF4-FFF2-40B4-BE49-F238E27FC236}">
                <a16:creationId xmlns:a16="http://schemas.microsoft.com/office/drawing/2014/main" id="{F8D0D957-FE7C-3DF8-FCD5-A490E205A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66" y="279320"/>
            <a:ext cx="7516405" cy="580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22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5B762-EB7A-CE43-EEC7-74C525C52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5987-EDB7-703F-10AF-872070452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99" y="1240990"/>
            <a:ext cx="4160251" cy="1928690"/>
          </a:xfrm>
        </p:spPr>
        <p:txBody>
          <a:bodyPr>
            <a:normAutofit/>
          </a:bodyPr>
          <a:lstStyle/>
          <a:p>
            <a:r>
              <a:rPr lang="en-US" dirty="0"/>
              <a:t>Estimated Percent Population Change,</a:t>
            </a:r>
            <a:br>
              <a:rPr lang="en-US" dirty="0"/>
            </a:br>
            <a:r>
              <a:rPr lang="en-US" dirty="0"/>
              <a:t>2020-2023,</a:t>
            </a:r>
            <a:br>
              <a:rPr lang="en-US" dirty="0"/>
            </a:br>
            <a:r>
              <a:rPr lang="en-US" dirty="0"/>
              <a:t>San Antonio-Austin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DCF4F-6BB8-3829-F740-612AF574BE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b="1" dirty="0"/>
              <a:t>Source: </a:t>
            </a:r>
            <a:r>
              <a:rPr lang="fr-FR" dirty="0"/>
              <a:t>Texas Demographic Center, Vintage 2023 Population </a:t>
            </a:r>
            <a:r>
              <a:rPr lang="fr-FR" dirty="0" err="1"/>
              <a:t>Estimates</a:t>
            </a:r>
            <a:r>
              <a:rPr lang="fr-FR" dirty="0"/>
              <a:t>. </a:t>
            </a:r>
            <a:r>
              <a:rPr lang="fr-FR" sz="1000" dirty="0"/>
              <a:t>U. S. Census Bureau, 2020 </a:t>
            </a:r>
            <a:r>
              <a:rPr lang="fr-FR" sz="1000" dirty="0" err="1"/>
              <a:t>Decennial</a:t>
            </a:r>
            <a:r>
              <a:rPr lang="fr-FR" sz="1000" dirty="0"/>
              <a:t> Census.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58A2-224D-DFBE-30B2-5683BEE429B0}"/>
              </a:ext>
            </a:extLst>
          </p:cNvPr>
          <p:cNvSpPr/>
          <p:nvPr/>
        </p:nvSpPr>
        <p:spPr>
          <a:xfrm>
            <a:off x="10247243" y="4760843"/>
            <a:ext cx="1600200" cy="139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A02F6-3E67-40B3-27F1-483EC011A14E}"/>
              </a:ext>
            </a:extLst>
          </p:cNvPr>
          <p:cNvSpPr txBox="1"/>
          <p:nvPr/>
        </p:nvSpPr>
        <p:spPr>
          <a:xfrm>
            <a:off x="344557" y="413764"/>
            <a:ext cx="381846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PLACE TOTAL</a:t>
            </a:r>
          </a:p>
        </p:txBody>
      </p:sp>
      <p:pic>
        <p:nvPicPr>
          <p:cNvPr id="7" name="Picture 6" descr="A map of different colors">
            <a:extLst>
              <a:ext uri="{FF2B5EF4-FFF2-40B4-BE49-F238E27FC236}">
                <a16:creationId xmlns:a16="http://schemas.microsoft.com/office/drawing/2014/main" id="{B950EC63-F90D-A0AB-E216-4A08115BF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01" y="84765"/>
            <a:ext cx="7880399" cy="60893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F6809-8D19-C812-7C67-DB88FDDD8B8D}"/>
              </a:ext>
            </a:extLst>
          </p:cNvPr>
          <p:cNvSpPr txBox="1"/>
          <p:nvPr/>
        </p:nvSpPr>
        <p:spPr>
          <a:xfrm>
            <a:off x="474134" y="3476597"/>
            <a:ext cx="322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Only cities with a population over 20,000 in 2020 are displayed. </a:t>
            </a:r>
          </a:p>
        </p:txBody>
      </p:sp>
    </p:spTree>
    <p:extLst>
      <p:ext uri="{BB962C8B-B14F-4D97-AF65-F5344CB8AC3E}">
        <p14:creationId xmlns:p14="http://schemas.microsoft.com/office/powerpoint/2010/main" val="1981859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3EF01-1A59-566D-FFA0-06931816F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E516-AD4A-C7D9-9196-3BAE73C45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99" y="1240990"/>
            <a:ext cx="4160251" cy="1928690"/>
          </a:xfrm>
        </p:spPr>
        <p:txBody>
          <a:bodyPr>
            <a:normAutofit/>
          </a:bodyPr>
          <a:lstStyle/>
          <a:p>
            <a:r>
              <a:rPr lang="en-US" dirty="0"/>
              <a:t>Estimated Percent Population Change,</a:t>
            </a:r>
            <a:br>
              <a:rPr lang="en-US" dirty="0"/>
            </a:br>
            <a:r>
              <a:rPr lang="en-US" dirty="0"/>
              <a:t>2020-2023, </a:t>
            </a:r>
            <a:br>
              <a:rPr lang="en-US" dirty="0"/>
            </a:br>
            <a:r>
              <a:rPr lang="en-US" dirty="0"/>
              <a:t>Rio Grande Valley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E09EF-8466-01A0-CCDD-918E7E5246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b="1" dirty="0"/>
              <a:t>Source: </a:t>
            </a:r>
            <a:r>
              <a:rPr lang="fr-FR" dirty="0"/>
              <a:t>Texas Demographic Center, Vintage 2023 Population </a:t>
            </a:r>
            <a:r>
              <a:rPr lang="fr-FR" dirty="0" err="1"/>
              <a:t>Estimates</a:t>
            </a:r>
            <a:r>
              <a:rPr lang="fr-FR" dirty="0"/>
              <a:t>. </a:t>
            </a:r>
            <a:r>
              <a:rPr lang="fr-FR" sz="1000" dirty="0"/>
              <a:t>U. S. Census Bureau, 2020 </a:t>
            </a:r>
            <a:r>
              <a:rPr lang="fr-FR" sz="1000" dirty="0" err="1"/>
              <a:t>Decennial</a:t>
            </a:r>
            <a:r>
              <a:rPr lang="fr-FR" sz="1000" dirty="0"/>
              <a:t> Census.</a:t>
            </a:r>
            <a:r>
              <a:rPr lang="fr-FR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761FDC-0C5B-DD6D-A481-96AB276FABC5}"/>
              </a:ext>
            </a:extLst>
          </p:cNvPr>
          <p:cNvSpPr/>
          <p:nvPr/>
        </p:nvSpPr>
        <p:spPr>
          <a:xfrm>
            <a:off x="10247243" y="4760843"/>
            <a:ext cx="1600200" cy="139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D9C9D-FD22-B5F4-386F-7AC9141779FF}"/>
              </a:ext>
            </a:extLst>
          </p:cNvPr>
          <p:cNvSpPr txBox="1"/>
          <p:nvPr/>
        </p:nvSpPr>
        <p:spPr>
          <a:xfrm>
            <a:off x="344557" y="413764"/>
            <a:ext cx="381846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PLACE TOTAL</a:t>
            </a:r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4C469E00-9805-2178-FCF9-E706F92D1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56" y="269358"/>
            <a:ext cx="7805884" cy="60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90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DF7D8-48B4-FD16-CDDC-F0349F443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D269-EE82-AF48-B175-5AA75682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99" y="1240990"/>
            <a:ext cx="4160251" cy="1928690"/>
          </a:xfrm>
        </p:spPr>
        <p:txBody>
          <a:bodyPr>
            <a:normAutofit/>
          </a:bodyPr>
          <a:lstStyle/>
          <a:p>
            <a:r>
              <a:rPr lang="en-US" dirty="0"/>
              <a:t>Estimated Percent Population Change,</a:t>
            </a:r>
            <a:br>
              <a:rPr lang="en-US" dirty="0"/>
            </a:br>
            <a:r>
              <a:rPr lang="en-US" dirty="0"/>
              <a:t>2020-2023, El Paso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ED97D-CD8B-55AB-1115-8AA08DB4AF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b="1" dirty="0"/>
              <a:t>Source: </a:t>
            </a:r>
            <a:r>
              <a:rPr lang="fr-FR" dirty="0"/>
              <a:t>Texas Demographic Center, Vintage 2023 Population </a:t>
            </a:r>
            <a:r>
              <a:rPr lang="fr-FR" dirty="0" err="1"/>
              <a:t>Estimates</a:t>
            </a:r>
            <a:r>
              <a:rPr lang="fr-FR" dirty="0"/>
              <a:t>, 2020 </a:t>
            </a:r>
            <a:r>
              <a:rPr lang="fr-FR" dirty="0" err="1"/>
              <a:t>Decennial</a:t>
            </a:r>
            <a:r>
              <a:rPr lang="fr-FR" dirty="0"/>
              <a:t> </a:t>
            </a:r>
            <a:r>
              <a:rPr lang="fr-FR" dirty="0" err="1"/>
              <a:t>Census</a:t>
            </a:r>
            <a:r>
              <a:rPr lang="fr-FR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920FF-752D-0B2A-672B-978481C1D16A}"/>
              </a:ext>
            </a:extLst>
          </p:cNvPr>
          <p:cNvSpPr/>
          <p:nvPr/>
        </p:nvSpPr>
        <p:spPr>
          <a:xfrm>
            <a:off x="10247243" y="4760843"/>
            <a:ext cx="1600200" cy="139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3D59E-1B53-D38E-F6EC-B751B21D256F}"/>
              </a:ext>
            </a:extLst>
          </p:cNvPr>
          <p:cNvSpPr txBox="1"/>
          <p:nvPr/>
        </p:nvSpPr>
        <p:spPr>
          <a:xfrm>
            <a:off x="344557" y="413764"/>
            <a:ext cx="381846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PLACE TOTAL</a:t>
            </a:r>
          </a:p>
        </p:txBody>
      </p:sp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8AD19A95-E13A-1B0A-C0E0-14E9BE74E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60" y="220438"/>
            <a:ext cx="7951240" cy="614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38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9CDD5-5CA7-07C2-52A3-267F042AB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945CC-ABBD-D6B4-F9DB-C881A69D92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b="1" dirty="0"/>
              <a:t>Source: </a:t>
            </a:r>
            <a:r>
              <a:rPr lang="fr-FR" dirty="0"/>
              <a:t>Texas Demographic Center, Vintage 2023 Population </a:t>
            </a:r>
            <a:r>
              <a:rPr lang="fr-FR" dirty="0" err="1"/>
              <a:t>Estimates</a:t>
            </a:r>
            <a:r>
              <a:rPr lang="fr-FR" dirty="0"/>
              <a:t>, 2020 </a:t>
            </a:r>
            <a:r>
              <a:rPr lang="fr-FR" dirty="0" err="1"/>
              <a:t>Decennial</a:t>
            </a:r>
            <a:r>
              <a:rPr lang="fr-FR" dirty="0"/>
              <a:t> </a:t>
            </a:r>
            <a:r>
              <a:rPr lang="fr-FR" dirty="0" err="1"/>
              <a:t>Census</a:t>
            </a:r>
            <a:r>
              <a:rPr lang="fr-FR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EACCAD-2F07-CBA8-0DA2-4ACD146B6ED0}"/>
              </a:ext>
            </a:extLst>
          </p:cNvPr>
          <p:cNvSpPr/>
          <p:nvPr/>
        </p:nvSpPr>
        <p:spPr>
          <a:xfrm>
            <a:off x="10247243" y="4760843"/>
            <a:ext cx="1600200" cy="139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D0E09-6ACA-5A89-2F4C-8BD6A4001D4C}"/>
              </a:ext>
            </a:extLst>
          </p:cNvPr>
          <p:cNvSpPr txBox="1"/>
          <p:nvPr/>
        </p:nvSpPr>
        <p:spPr>
          <a:xfrm>
            <a:off x="344557" y="413764"/>
            <a:ext cx="381846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PLACE TOTAL</a:t>
            </a:r>
          </a:p>
        </p:txBody>
      </p:sp>
      <p:pic>
        <p:nvPicPr>
          <p:cNvPr id="5" name="Picture 4" descr="A map of the state of the united states&#10;&#10;Description automatically generated">
            <a:extLst>
              <a:ext uri="{FF2B5EF4-FFF2-40B4-BE49-F238E27FC236}">
                <a16:creationId xmlns:a16="http://schemas.microsoft.com/office/drawing/2014/main" id="{3B4FA201-C690-DE64-79BD-ED2A5B153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424" y="121891"/>
            <a:ext cx="8073576" cy="6238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FCA8A4-BEAD-DF22-1485-07A92F92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99" y="1240990"/>
            <a:ext cx="4344370" cy="1928690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Estimated Percent Population Change,</a:t>
            </a:r>
            <a:br>
              <a:rPr lang="en-US" dirty="0"/>
            </a:br>
            <a:r>
              <a:rPr lang="en-US" dirty="0"/>
              <a:t>2020-2023, </a:t>
            </a:r>
            <a:br>
              <a:rPr lang="en-US" dirty="0"/>
            </a:br>
            <a:r>
              <a:rPr lang="en-US" dirty="0"/>
              <a:t>West Texas and Panhandle</a:t>
            </a:r>
          </a:p>
        </p:txBody>
      </p:sp>
    </p:spTree>
    <p:extLst>
      <p:ext uri="{BB962C8B-B14F-4D97-AF65-F5344CB8AC3E}">
        <p14:creationId xmlns:p14="http://schemas.microsoft.com/office/powerpoint/2010/main" val="3613498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4D2E5-A779-EF06-0851-AE6214519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C0D7-2982-B9EF-D081-9537DE26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1046958"/>
            <a:ext cx="10652610" cy="680900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Estimated Population by Age, NH White and Hispanic, Texas,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766B5-CE59-3B81-BEBF-392979F0F4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b="1" dirty="0"/>
              <a:t>Source: </a:t>
            </a:r>
            <a:r>
              <a:rPr lang="fr-FR" dirty="0"/>
              <a:t>Texas Demographic Center, Vintage 2023 Population </a:t>
            </a:r>
            <a:r>
              <a:rPr lang="fr-FR" dirty="0" err="1"/>
              <a:t>Estimates</a:t>
            </a:r>
            <a:r>
              <a:rPr lang="fr-FR" dirty="0"/>
              <a:t>. </a:t>
            </a:r>
            <a:r>
              <a:rPr lang="fr-FR" sz="1000" dirty="0"/>
              <a:t>U. S. Census Bureau, 2020 </a:t>
            </a:r>
            <a:r>
              <a:rPr lang="fr-FR" sz="1000" dirty="0" err="1"/>
              <a:t>Decennial</a:t>
            </a:r>
            <a:r>
              <a:rPr lang="fr-FR" sz="1000" dirty="0"/>
              <a:t> Census.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EB8F51-CFB9-2496-719B-A698105F771D}"/>
              </a:ext>
            </a:extLst>
          </p:cNvPr>
          <p:cNvSpPr/>
          <p:nvPr/>
        </p:nvSpPr>
        <p:spPr>
          <a:xfrm>
            <a:off x="10247243" y="4760843"/>
            <a:ext cx="1600200" cy="139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369FD-2E74-FFA8-25BA-259B058FCA82}"/>
              </a:ext>
            </a:extLst>
          </p:cNvPr>
          <p:cNvSpPr txBox="1"/>
          <p:nvPr/>
        </p:nvSpPr>
        <p:spPr>
          <a:xfrm>
            <a:off x="313102" y="475824"/>
            <a:ext cx="3818467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AGE, SEX &amp; RACE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5E5EBC-B43D-58A5-CFB5-693E3005865E}"/>
              </a:ext>
            </a:extLst>
          </p:cNvPr>
          <p:cNvGraphicFramePr>
            <a:graphicFrameLocks/>
          </p:cNvGraphicFramePr>
          <p:nvPr/>
        </p:nvGraphicFramePr>
        <p:xfrm>
          <a:off x="396949" y="1703183"/>
          <a:ext cx="11064949" cy="469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859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960BF66-C09E-9F6D-010C-2061646AD210}"/>
              </a:ext>
            </a:extLst>
          </p:cNvPr>
          <p:cNvSpPr/>
          <p:nvPr/>
        </p:nvSpPr>
        <p:spPr>
          <a:xfrm>
            <a:off x="4154400" y="0"/>
            <a:ext cx="8037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ed and black screen&#10;&#10;Description automatically generated">
            <a:extLst>
              <a:ext uri="{FF2B5EF4-FFF2-40B4-BE49-F238E27FC236}">
                <a16:creationId xmlns:a16="http://schemas.microsoft.com/office/drawing/2014/main" id="{A9DBB977-614A-7772-4D93-326C6C3AB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0" y="974225"/>
            <a:ext cx="2940010" cy="125832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1F363C-3883-7F6D-2FBD-944AC7C5295D}"/>
              </a:ext>
            </a:extLst>
          </p:cNvPr>
          <p:cNvSpPr txBox="1">
            <a:spLocks/>
          </p:cNvSpPr>
          <p:nvPr/>
        </p:nvSpPr>
        <p:spPr>
          <a:xfrm>
            <a:off x="639136" y="4338968"/>
            <a:ext cx="2450653" cy="889015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Affiliated with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The University of Texas at San Antonio</a:t>
            </a:r>
          </a:p>
          <a:p>
            <a:endParaRPr lang="en-US" sz="16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F77F15-8052-4AC5-AC54-551ABC9B0AC5}"/>
              </a:ext>
            </a:extLst>
          </p:cNvPr>
          <p:cNvSpPr txBox="1">
            <a:spLocks/>
          </p:cNvSpPr>
          <p:nvPr/>
        </p:nvSpPr>
        <p:spPr>
          <a:xfrm>
            <a:off x="639136" y="2946311"/>
            <a:ext cx="2683824" cy="75716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State Demographer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Dr. Lloyd B. Potter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54E8C7-B1FB-1B76-96AA-20B9EE266D25}"/>
              </a:ext>
            </a:extLst>
          </p:cNvPr>
          <p:cNvCxnSpPr/>
          <p:nvPr/>
        </p:nvCxnSpPr>
        <p:spPr>
          <a:xfrm>
            <a:off x="639136" y="2889911"/>
            <a:ext cx="0" cy="757167"/>
          </a:xfrm>
          <a:prstGeom prst="line">
            <a:avLst/>
          </a:prstGeom>
          <a:ln w="38100">
            <a:solidFill>
              <a:srgbClr val="A32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DDCC75-81EB-6A11-AF13-BD3BF3F29F06}"/>
              </a:ext>
            </a:extLst>
          </p:cNvPr>
          <p:cNvCxnSpPr>
            <a:cxnSpLocks/>
          </p:cNvCxnSpPr>
          <p:nvPr/>
        </p:nvCxnSpPr>
        <p:spPr>
          <a:xfrm>
            <a:off x="622358" y="4282567"/>
            <a:ext cx="0" cy="945416"/>
          </a:xfrm>
          <a:prstGeom prst="line">
            <a:avLst/>
          </a:prstGeom>
          <a:ln w="38100">
            <a:solidFill>
              <a:srgbClr val="A32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8C9A56-633A-474C-5096-20680D38F110}"/>
              </a:ext>
            </a:extLst>
          </p:cNvPr>
          <p:cNvSpPr txBox="1"/>
          <p:nvPr/>
        </p:nvSpPr>
        <p:spPr>
          <a:xfrm>
            <a:off x="4860392" y="2248334"/>
            <a:ext cx="241919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>
                <a:solidFill>
                  <a:srgbClr val="8B2233"/>
                </a:solidFill>
              </a:rPr>
              <a:t>Other Services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625269-F684-F67E-4A93-6450102DB69E}"/>
              </a:ext>
            </a:extLst>
          </p:cNvPr>
          <p:cNvSpPr txBox="1"/>
          <p:nvPr/>
        </p:nvSpPr>
        <p:spPr>
          <a:xfrm>
            <a:off x="4860392" y="4858651"/>
            <a:ext cx="17680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>
                <a:solidFill>
                  <a:srgbClr val="8B2233"/>
                </a:solidFill>
              </a:rPr>
              <a:t>Partnerships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6EAC64-618A-C49D-0C6E-BDDDC0AC8904}"/>
              </a:ext>
            </a:extLst>
          </p:cNvPr>
          <p:cNvSpPr txBox="1"/>
          <p:nvPr/>
        </p:nvSpPr>
        <p:spPr>
          <a:xfrm>
            <a:off x="4604802" y="1214518"/>
            <a:ext cx="704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Produce annual population estimates and biennial population projections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49E93A-34FD-C783-3B05-19362745E260}"/>
              </a:ext>
            </a:extLst>
          </p:cNvPr>
          <p:cNvSpPr txBox="1"/>
          <p:nvPr/>
        </p:nvSpPr>
        <p:spPr>
          <a:xfrm>
            <a:off x="4604802" y="2621273"/>
            <a:ext cx="7040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Disseminate demographic and socioeconomic information from the Census Bureau and other reliable sources.</a:t>
            </a:r>
          </a:p>
          <a:p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Provide training and technical expertise.</a:t>
            </a:r>
          </a:p>
          <a:p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Custom data analyses.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C3A843-0D4C-4FA7-C0FC-2E73FFDAE9FF}"/>
              </a:ext>
            </a:extLst>
          </p:cNvPr>
          <p:cNvSpPr txBox="1"/>
          <p:nvPr/>
        </p:nvSpPr>
        <p:spPr>
          <a:xfrm>
            <a:off x="4604802" y="5227983"/>
            <a:ext cx="271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U.S. Census Bureau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TDC Affiliates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F2D814-5E05-BD63-6A31-A6675F1C60DA}"/>
              </a:ext>
            </a:extLst>
          </p:cNvPr>
          <p:cNvSpPr txBox="1"/>
          <p:nvPr/>
        </p:nvSpPr>
        <p:spPr>
          <a:xfrm>
            <a:off x="4860392" y="833153"/>
            <a:ext cx="241919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>
                <a:solidFill>
                  <a:srgbClr val="8B2233"/>
                </a:solidFill>
              </a:rPr>
              <a:t>Major Function</a:t>
            </a:r>
          </a:p>
        </p:txBody>
      </p:sp>
      <p:pic>
        <p:nvPicPr>
          <p:cNvPr id="4" name="Picture 3" descr="A group of people in a circle&#10;&#10;Description automatically generated">
            <a:extLst>
              <a:ext uri="{FF2B5EF4-FFF2-40B4-BE49-F238E27FC236}">
                <a16:creationId xmlns:a16="http://schemas.microsoft.com/office/drawing/2014/main" id="{A8C94FB6-4D6A-D036-8B50-4E47EC4DE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38" y="4908337"/>
            <a:ext cx="255561" cy="269959"/>
          </a:xfrm>
          <a:prstGeom prst="rect">
            <a:avLst/>
          </a:prstGeom>
        </p:spPr>
      </p:pic>
      <p:pic>
        <p:nvPicPr>
          <p:cNvPr id="6" name="Picture 5" descr="A red target with a dart in the center&#10;&#10;Description automatically generated">
            <a:extLst>
              <a:ext uri="{FF2B5EF4-FFF2-40B4-BE49-F238E27FC236}">
                <a16:creationId xmlns:a16="http://schemas.microsoft.com/office/drawing/2014/main" id="{F6EF3F45-9B17-57C3-DC2C-B57636BA6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38" y="898600"/>
            <a:ext cx="269959" cy="269959"/>
          </a:xfrm>
          <a:prstGeom prst="rect">
            <a:avLst/>
          </a:prstGeom>
        </p:spPr>
      </p:pic>
      <p:pic>
        <p:nvPicPr>
          <p:cNvPr id="8" name="Picture 7" descr="A black tick in a red circle&#10;&#10;Description automatically generated">
            <a:extLst>
              <a:ext uri="{FF2B5EF4-FFF2-40B4-BE49-F238E27FC236}">
                <a16:creationId xmlns:a16="http://schemas.microsoft.com/office/drawing/2014/main" id="{06FA96C7-EAA3-B96F-AE4E-9BAE0DF76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02" y="2301756"/>
            <a:ext cx="269959" cy="2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91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C3544-3C26-EC08-BEC7-51571043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6795-9620-68CF-827C-9593B209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50" y="999044"/>
            <a:ext cx="4682492" cy="1928690"/>
          </a:xfrm>
        </p:spPr>
        <p:txBody>
          <a:bodyPr>
            <a:normAutofit/>
          </a:bodyPr>
          <a:lstStyle/>
          <a:p>
            <a:r>
              <a:rPr lang="en-US" dirty="0"/>
              <a:t>Estimated Percent of Population 65 and Older,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46BA-0C90-3741-6E53-51662E878A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b="1" dirty="0"/>
              <a:t>Source: </a:t>
            </a:r>
            <a:r>
              <a:rPr lang="fr-FR" dirty="0"/>
              <a:t>Texas Demographic Center, Vintage 2023 Population </a:t>
            </a:r>
            <a:r>
              <a:rPr lang="fr-FR" dirty="0" err="1"/>
              <a:t>Estimates</a:t>
            </a:r>
            <a:r>
              <a:rPr lang="fr-FR" dirty="0"/>
              <a:t>. </a:t>
            </a:r>
            <a:r>
              <a:rPr lang="fr-FR" sz="1000" dirty="0"/>
              <a:t>U. S. Census Bureau, 2020 </a:t>
            </a:r>
            <a:r>
              <a:rPr lang="fr-FR" sz="1000" dirty="0" err="1"/>
              <a:t>Decennial</a:t>
            </a:r>
            <a:r>
              <a:rPr lang="fr-FR" sz="1000" dirty="0"/>
              <a:t> Census.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08BB72-66B7-027B-1CF0-F995888530B5}"/>
              </a:ext>
            </a:extLst>
          </p:cNvPr>
          <p:cNvSpPr/>
          <p:nvPr/>
        </p:nvSpPr>
        <p:spPr>
          <a:xfrm>
            <a:off x="10247243" y="4760843"/>
            <a:ext cx="1600200" cy="139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84EAF-61BA-D67A-BB49-29CD7F01786B}"/>
              </a:ext>
            </a:extLst>
          </p:cNvPr>
          <p:cNvSpPr txBox="1"/>
          <p:nvPr/>
        </p:nvSpPr>
        <p:spPr>
          <a:xfrm>
            <a:off x="289331" y="2767391"/>
            <a:ext cx="4002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Urban central counties, areas of the Permian Basin, and some border counties have the lowest rates of senior population.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contrast, rural and certain retirement counties have a higher percentage of residents aged 65 and older.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95488-DF4C-589E-03CF-1931FF84610F}"/>
              </a:ext>
            </a:extLst>
          </p:cNvPr>
          <p:cNvSpPr txBox="1"/>
          <p:nvPr/>
        </p:nvSpPr>
        <p:spPr>
          <a:xfrm>
            <a:off x="313102" y="475824"/>
            <a:ext cx="3818467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AGE, SEX &amp; RACE Data</a:t>
            </a:r>
          </a:p>
        </p:txBody>
      </p:sp>
      <p:pic>
        <p:nvPicPr>
          <p:cNvPr id="9" name="Picture 8" descr="A map of texas with green squares">
            <a:extLst>
              <a:ext uri="{FF2B5EF4-FFF2-40B4-BE49-F238E27FC236}">
                <a16:creationId xmlns:a16="http://schemas.microsoft.com/office/drawing/2014/main" id="{B616E46A-3041-A096-4341-A2F92112C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18" y="339022"/>
            <a:ext cx="7551782" cy="58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72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906CC-883F-F9EA-5E52-6B367C812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9BE9-F2BA-C8FF-F993-4A1E2E17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Demographic Trends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0B1B0-3210-B50F-F104-DDEAA80EB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669" y="1171575"/>
            <a:ext cx="10747131" cy="5005388"/>
          </a:xfrm>
        </p:spPr>
        <p:txBody>
          <a:bodyPr>
            <a:normAutofit fontScale="85000" lnSpcReduction="2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>
                <a:solidFill>
                  <a:srgbClr val="1C1C1C"/>
                </a:solidFill>
                <a:effectLst/>
                <a:latin typeface="Inter"/>
              </a:rPr>
              <a:t>The population of Texas has reached 30.5 million, representing a growth of 4.7% between April 2020 and July 2023.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1C1C1C"/>
                </a:solidFill>
                <a:latin typeface="Inter"/>
              </a:rPr>
              <a:t>P</a:t>
            </a:r>
            <a:r>
              <a:rPr lang="en-US" b="0" i="0" dirty="0">
                <a:solidFill>
                  <a:srgbClr val="1C1C1C"/>
                </a:solidFill>
                <a:effectLst/>
                <a:latin typeface="Inter"/>
              </a:rPr>
              <a:t>opulation growth is concentrated in the four largest metropolitan statistical areas (MSAs) that form the Texas Triangle.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b="0" i="0" dirty="0">
                <a:solidFill>
                  <a:srgbClr val="1C1C1C"/>
                </a:solidFill>
                <a:effectLst/>
                <a:latin typeface="Inter"/>
              </a:rPr>
              <a:t>More than one-third of Texas counties have experienced a population decline.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b="0" i="0" dirty="0">
              <a:solidFill>
                <a:srgbClr val="1C1C1C"/>
              </a:solidFill>
              <a:effectLst/>
              <a:latin typeface="Inter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b="0" i="0" dirty="0">
                <a:solidFill>
                  <a:srgbClr val="1C1C1C"/>
                </a:solidFill>
                <a:effectLst/>
                <a:latin typeface="Inter"/>
              </a:rPr>
              <a:t> Urban center counties have a lower percentage of senior residents, while many rural areas have higher rates of individuals aged 65 and older.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b="0" i="0" dirty="0">
              <a:solidFill>
                <a:srgbClr val="1C1C1C"/>
              </a:solidFill>
              <a:effectLst/>
              <a:latin typeface="Inter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b="0" i="0" dirty="0">
                <a:solidFill>
                  <a:srgbClr val="1C1C1C"/>
                </a:solidFill>
                <a:effectLst/>
                <a:latin typeface="Inter"/>
              </a:rPr>
              <a:t> Hispanics make up a larger portion of the younger age groups, while there is a higher representation of non-Hispanic Whites among the older age groups.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lvl="2">
              <a:buFont typeface="Wingdings" panose="05000000000000000000" pitchFamily="2" charset="2"/>
              <a:buChar char="ü"/>
            </a:pPr>
            <a:endParaRPr lang="en-US" dirty="0"/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8413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76B34-3E4C-231A-0C0D-5874E3A71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4803-075E-3EAD-26E8-8D4C925CC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82" y="4029625"/>
            <a:ext cx="9688198" cy="2025308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Access the Data</a:t>
            </a:r>
            <a:br>
              <a:rPr lang="en-US" sz="5400" b="1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71827-66DD-225F-DBDE-6DCDCEA1C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The 2023 TDC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02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E49D7-97B3-4D4C-EF4F-CB21A13E2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8C9C-4CEE-74A6-42E5-81B07D16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50" y="999044"/>
            <a:ext cx="4682492" cy="1928690"/>
          </a:xfrm>
        </p:spPr>
        <p:txBody>
          <a:bodyPr>
            <a:normAutofit/>
          </a:bodyPr>
          <a:lstStyle/>
          <a:p>
            <a:r>
              <a:rPr lang="en-US" dirty="0"/>
              <a:t>Access the Population Estimates on the TDC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EAF52-E34A-A8C9-ED23-451C416644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b="1" dirty="0"/>
              <a:t>Source: </a:t>
            </a:r>
            <a:r>
              <a:rPr lang="fr-FR" dirty="0"/>
              <a:t>Texas Demographic Center, Vintage 2023 Population </a:t>
            </a:r>
            <a:r>
              <a:rPr lang="fr-FR" dirty="0" err="1"/>
              <a:t>Estimates</a:t>
            </a:r>
            <a:r>
              <a:rPr lang="fr-FR" dirty="0"/>
              <a:t>,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1097CE-8E85-A2D1-00F4-39C94E96035D}"/>
              </a:ext>
            </a:extLst>
          </p:cNvPr>
          <p:cNvSpPr/>
          <p:nvPr/>
        </p:nvSpPr>
        <p:spPr>
          <a:xfrm>
            <a:off x="10247243" y="4760843"/>
            <a:ext cx="1600200" cy="139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EEF9C-12AC-62E0-C619-0077D58BC223}"/>
              </a:ext>
            </a:extLst>
          </p:cNvPr>
          <p:cNvSpPr txBox="1"/>
          <p:nvPr/>
        </p:nvSpPr>
        <p:spPr>
          <a:xfrm>
            <a:off x="452363" y="3075057"/>
            <a:ext cx="4002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https://demographics.texas.gov/Estimates/2023/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5CC4B-6395-F018-79AB-595BAC626A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04"/>
          <a:stretch/>
        </p:blipFill>
        <p:spPr>
          <a:xfrm>
            <a:off x="5446075" y="64698"/>
            <a:ext cx="6348976" cy="633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70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CE4F5-7594-0D83-3C68-A25C95DF2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DC59F-3594-CDA0-2D3A-BE914695D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AEAE12-BC1B-EB5C-6F69-6DFC1E2974C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14765-2A4E-8BF1-9DB4-FB2553F03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669" y="1171575"/>
            <a:ext cx="10747131" cy="5005388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Webinar Recordings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Suggested citations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Zipped files that include data and the methodology statement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Pop-up survey questions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FAQs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Tutorial videos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The Intercensal Estimates</a:t>
            </a:r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800" i="1" dirty="0"/>
              <a:t>Replace the previous population estimates from the last decade to make them more comparable to the current estimates.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lvl="2">
              <a:buFont typeface="Wingdings" panose="05000000000000000000" pitchFamily="2" charset="2"/>
              <a:buChar char="ü"/>
            </a:pPr>
            <a:endParaRPr lang="en-US" dirty="0"/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0456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DFC73-563B-7E66-F391-13E70E8CC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34F6-F03C-4DDE-A5B6-13532A88E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225" y="3781934"/>
            <a:ext cx="9688198" cy="2025308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Engagement with Users and </a:t>
            </a:r>
            <a:r>
              <a:rPr lang="en-US" sz="5400"/>
              <a:t>Local Communities</a:t>
            </a:r>
            <a:br>
              <a:rPr lang="en-US" sz="5400" b="1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EA3F8-37A1-9209-1C37-76FF5020B0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The 2023 TDC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55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30482-6D8C-4323-ED90-249A47CC8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6451-DC07-AA0C-37E6-A018B5D4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External Review of 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he Preliminary Population Estimates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99BC9-9339-4DD8-B880-3D7A47372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307" y="1171339"/>
            <a:ext cx="10915493" cy="537304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The Preliminary Population Estimates were published in September to solicit feedback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External review period -- </a:t>
            </a:r>
            <a:r>
              <a:rPr lang="en-US" b="1" dirty="0"/>
              <a:t>Sept 27 to Oct 18, 2024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b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 2024 TML (Texas Municipal League) Annual Conference and Exhibition Oct 9-11, 2024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Emails and phone calls since Sept 27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b="1" dirty="0"/>
          </a:p>
          <a:p>
            <a:pPr lvl="1">
              <a:buFont typeface="Wingdings" panose="05000000000000000000" pitchFamily="2" charset="2"/>
              <a:buChar char="q"/>
            </a:pPr>
            <a:endParaRPr lang="en-US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dirty="0"/>
              <a:t>Final Estimates released Nov. 4, 2024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TDC Population Estimates Webinar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88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A00A1-E821-B343-C107-368929AE7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9325-DF20-5523-DD7E-C8FB9B75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Feedback to the Preliminary Population Estimates (Cont.)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DB682-DC09-F9D8-A8F9-6E6D04194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307" y="1171339"/>
            <a:ext cx="10915493" cy="5373043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New data provided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dirty="0"/>
              <a:t>Accept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Alternative data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Utility connections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Voter registration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Accept, if no building permit data are available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Different methodology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Estimates on current “housing unit stock” vs. new housing unit estimates;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Accept, if no building permit data are available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Use county control vs. direct estimates from the Housing Unit method.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Accept, if other indicators are showing the same trend.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General knowledge about the local areas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/>
              <a:t>Greatly appreciate the information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prstClr val="black"/>
                </a:solidFill>
              </a:rPr>
              <a:t>Accept if we detect errors in our calculation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Won’t accept if there are no quantitative data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Challenge the base population (2020 Census count)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Won’t accept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22BCE-3843-F24A-F39D-1F93D3A3F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0B461-877D-5CEA-17C3-17B7F8D9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Coming up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0570E-38B9-BE7C-5C1E-04A75A814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307" y="1171339"/>
            <a:ext cx="10915493" cy="537304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Three TDC surveys sent out in January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Annexation &amp; Boundary Survey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Survey of New Residential Units in Incorporated Places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Survey of New Residential Units in Unincorporated Areas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TDC Population Projection Webinar in early 2025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The 2024 Population Estimates</a:t>
            </a:r>
          </a:p>
          <a:p>
            <a:pPr lvl="2"/>
            <a:r>
              <a:rPr lang="en-US" dirty="0"/>
              <a:t>Preliminary in September, 2025</a:t>
            </a:r>
          </a:p>
          <a:p>
            <a:pPr lvl="2"/>
            <a:r>
              <a:rPr lang="en-US" dirty="0"/>
              <a:t>Feedback deadline one week after the TML conference in November</a:t>
            </a:r>
          </a:p>
          <a:p>
            <a:pPr lvl="2"/>
            <a:r>
              <a:rPr lang="en-US" dirty="0"/>
              <a:t>Final release in November</a:t>
            </a:r>
          </a:p>
          <a:p>
            <a:pPr lvl="2"/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Texas Demographic Conference </a:t>
            </a:r>
          </a:p>
          <a:p>
            <a:pPr lvl="2"/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069A9864-ECD7-D133-E6F1-96CFD14A159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551449"/>
                  </p:ext>
                </p:extLst>
              </p:nvPr>
            </p:nvGraphicFramePr>
            <p:xfrm>
              <a:off x="6219903" y="5037139"/>
              <a:ext cx="2941675" cy="1654692"/>
            </p:xfrm>
            <a:graphic>
              <a:graphicData uri="http://schemas.microsoft.com/office/powerpoint/2016/slidezoom">
                <pslz:sldZm>
                  <pslz:sldZmObj sldId="256" cId="2724540476">
                    <pslz:zmPr id="{1B168ACA-E3FB-4772-99D0-61F0716240C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41675" cy="16546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69A9864-ECD7-D133-E6F1-96CFD14A15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9903" y="5037139"/>
                <a:ext cx="2941675" cy="165469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0733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D9E2-1AB4-6FDC-E99A-E2FBD84BD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FF350-9687-AA69-9D34-42A4E2DCF2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puzzle&#10;&#10;Description automatically generated">
            <a:extLst>
              <a:ext uri="{FF2B5EF4-FFF2-40B4-BE49-F238E27FC236}">
                <a16:creationId xmlns:a16="http://schemas.microsoft.com/office/drawing/2014/main" id="{5524F53F-499F-8659-4CE5-7773CF5F8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1"/>
            <a:ext cx="12192000" cy="683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4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E645-27C9-F883-86AB-877CC272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Estimates Methodology Webinar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D9D3E92-885E-8889-B8B5-7B4FC4FCD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2627" r="14401" b="1247"/>
          <a:stretch/>
        </p:blipFill>
        <p:spPr>
          <a:xfrm>
            <a:off x="705395" y="1111267"/>
            <a:ext cx="6635930" cy="5585770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A8D253E4-7099-DA0C-4379-1951D3FCD6C8}"/>
              </a:ext>
            </a:extLst>
          </p:cNvPr>
          <p:cNvSpPr/>
          <p:nvPr/>
        </p:nvSpPr>
        <p:spPr>
          <a:xfrm>
            <a:off x="4798424" y="5878286"/>
            <a:ext cx="1672046" cy="21771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48E09566-CC51-6419-909A-EF22876C42A2}"/>
              </a:ext>
            </a:extLst>
          </p:cNvPr>
          <p:cNvSpPr/>
          <p:nvPr/>
        </p:nvSpPr>
        <p:spPr>
          <a:xfrm>
            <a:off x="6728986" y="5746733"/>
            <a:ext cx="1672046" cy="44413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creenshot of a computer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9A354E0-8F11-11A3-56B3-B30C836FB2D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3" r="7433"/>
          <a:stretch/>
        </p:blipFill>
        <p:spPr>
          <a:xfrm>
            <a:off x="7341325" y="2252663"/>
            <a:ext cx="4845894" cy="2484227"/>
          </a:xfrm>
        </p:spPr>
      </p:pic>
    </p:spTree>
    <p:extLst>
      <p:ext uri="{BB962C8B-B14F-4D97-AF65-F5344CB8AC3E}">
        <p14:creationId xmlns:p14="http://schemas.microsoft.com/office/powerpoint/2010/main" val="2244829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5E1BBC-EE79-A620-1BD7-A01B2776D7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(210) 458-6543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47740-A585-58A4-94BC-22F1125EA88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TDC@UTSA.edu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A4A3F-8771-5314-594B-F8F56E7419A7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demographics.texas.gov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F9D611-35CE-7DFC-049C-5F33973E94F1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>
            <a:normAutofit/>
          </a:bodyPr>
          <a:lstStyle/>
          <a:p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@TexasDemography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460CDC-521F-C8A3-693B-9D7FDE652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7638" y="587375"/>
            <a:ext cx="5713746" cy="596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Valeria Alvarez, MPP</a:t>
            </a:r>
          </a:p>
          <a:p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78C42E-64D6-2EF8-D2BD-465D6F16D752}"/>
              </a:ext>
            </a:extLst>
          </p:cNvPr>
          <p:cNvSpPr txBox="1">
            <a:spLocks/>
          </p:cNvSpPr>
          <p:nvPr/>
        </p:nvSpPr>
        <p:spPr>
          <a:xfrm>
            <a:off x="1417638" y="1373755"/>
            <a:ext cx="5713746" cy="596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Helen You, Ph.D.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4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B2F9-509D-605B-F818-8903D79F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TDC Annual Surveys</a:t>
            </a:r>
          </a:p>
        </p:txBody>
      </p:sp>
      <p:graphicFrame>
        <p:nvGraphicFramePr>
          <p:cNvPr id="30" name="Content Placeholder 29">
            <a:extLst>
              <a:ext uri="{FF2B5EF4-FFF2-40B4-BE49-F238E27FC236}">
                <a16:creationId xmlns:a16="http://schemas.microsoft.com/office/drawing/2014/main" id="{D4081C7F-7371-71A1-AD82-93C4AC9A988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01956457"/>
              </p:ext>
            </p:extLst>
          </p:nvPr>
        </p:nvGraphicFramePr>
        <p:xfrm>
          <a:off x="849948" y="1431154"/>
          <a:ext cx="10027058" cy="3995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179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45AF-A4FA-B494-70F1-74A4FFBF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Survey of New Residential Units in Incorporated Places          Response Rates, 2013 - 2023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8F01E95-9D7C-8AA1-11A6-B3F707336C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4EA6F3D-0765-C9F8-C872-908D909CF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461809"/>
              </p:ext>
            </p:extLst>
          </p:nvPr>
        </p:nvGraphicFramePr>
        <p:xfrm>
          <a:off x="265611" y="976312"/>
          <a:ext cx="11660778" cy="490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02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45AF-A4FA-B494-70F1-74A4FFBF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Survey of New Residential Units in Unincorporated Areas		 Response Rates, 2013 - 2023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8F01E95-9D7C-8AA1-11A6-B3F707336C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96EDD0B-DB99-C230-9AB9-267E278789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710802"/>
              </p:ext>
            </p:extLst>
          </p:nvPr>
        </p:nvGraphicFramePr>
        <p:xfrm>
          <a:off x="440666" y="916169"/>
          <a:ext cx="11310667" cy="502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603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45AF-A4FA-B494-70F1-74A4FFBF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Survey Response Methods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8F01E95-9D7C-8AA1-11A6-B3F707336C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DFA4CA80-E99A-D7BC-947F-57724D8A1E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745461"/>
              </p:ext>
            </p:extLst>
          </p:nvPr>
        </p:nvGraphicFramePr>
        <p:xfrm>
          <a:off x="1695450" y="1536908"/>
          <a:ext cx="8801100" cy="337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82338AC-54E0-FE4E-7DF9-9D67067914E6}"/>
              </a:ext>
            </a:extLst>
          </p:cNvPr>
          <p:cNvSpPr txBox="1"/>
          <p:nvPr/>
        </p:nvSpPr>
        <p:spPr>
          <a:xfrm>
            <a:off x="2447108" y="4597817"/>
            <a:ext cx="729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Aptos" panose="020B0004020202020204" pitchFamily="34" charset="0"/>
              </a:rPr>
              <a:t>Want to ensure your city/county or educational institution receives our surveys every year?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 Email us at </a:t>
            </a:r>
            <a:r>
              <a:rPr lang="en-US" sz="2000" dirty="0">
                <a:latin typeface="Aptos" panose="020B0004020202020204" pitchFamily="34" charset="0"/>
                <a:hlinkClick r:id="rId7"/>
              </a:rPr>
              <a:t>tdc@utsa.edu</a:t>
            </a:r>
            <a:r>
              <a:rPr lang="en-US" sz="2000" dirty="0">
                <a:latin typeface="Aptos" panose="020B0004020202020204" pitchFamily="34" charset="0"/>
              </a:rPr>
              <a:t> and we can check/update your contact information.</a:t>
            </a:r>
          </a:p>
        </p:txBody>
      </p:sp>
    </p:spTree>
    <p:extLst>
      <p:ext uri="{BB962C8B-B14F-4D97-AF65-F5344CB8AC3E}">
        <p14:creationId xmlns:p14="http://schemas.microsoft.com/office/powerpoint/2010/main" val="187013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3F30950-22BA-4E56-F92E-195A29C2C09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0462488"/>
              </p:ext>
            </p:extLst>
          </p:nvPr>
        </p:nvGraphicFramePr>
        <p:xfrm>
          <a:off x="417288" y="1556574"/>
          <a:ext cx="56041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003">
                  <a:extLst>
                    <a:ext uri="{9D8B030D-6E8A-4147-A177-3AD203B41FA5}">
                      <a16:colId xmlns:a16="http://schemas.microsoft.com/office/drawing/2014/main" val="2802387572"/>
                    </a:ext>
                  </a:extLst>
                </a:gridCol>
                <a:gridCol w="1558835">
                  <a:extLst>
                    <a:ext uri="{9D8B030D-6E8A-4147-A177-3AD203B41FA5}">
                      <a16:colId xmlns:a16="http://schemas.microsoft.com/office/drawing/2014/main" val="2021652446"/>
                    </a:ext>
                  </a:extLst>
                </a:gridCol>
                <a:gridCol w="2947262">
                  <a:extLst>
                    <a:ext uri="{9D8B030D-6E8A-4147-A177-3AD203B41FA5}">
                      <a16:colId xmlns:a16="http://schemas.microsoft.com/office/drawing/2014/main" val="303762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New Residential Units 2020 - 2023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18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Harris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65,816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22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Collin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63,620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319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Travis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61,697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097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60,576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017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Tarrant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56,238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812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43,116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2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Bexar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23,288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6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Williamson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19,726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39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Hidalgo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13,203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515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Lubbock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12,910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08491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906558C-91DA-E42F-ED85-1BCD94BD9FF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95833531"/>
              </p:ext>
            </p:extLst>
          </p:nvPr>
        </p:nvGraphicFramePr>
        <p:xfrm>
          <a:off x="6170614" y="1564144"/>
          <a:ext cx="5604098" cy="43409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4588">
                  <a:extLst>
                    <a:ext uri="{9D8B030D-6E8A-4147-A177-3AD203B41FA5}">
                      <a16:colId xmlns:a16="http://schemas.microsoft.com/office/drawing/2014/main" val="2469782722"/>
                    </a:ext>
                  </a:extLst>
                </a:gridCol>
                <a:gridCol w="1584958">
                  <a:extLst>
                    <a:ext uri="{9D8B030D-6E8A-4147-A177-3AD203B41FA5}">
                      <a16:colId xmlns:a16="http://schemas.microsoft.com/office/drawing/2014/main" val="3935917503"/>
                    </a:ext>
                  </a:extLst>
                </a:gridCol>
                <a:gridCol w="2874552">
                  <a:extLst>
                    <a:ext uri="{9D8B030D-6E8A-4147-A177-3AD203B41FA5}">
                      <a16:colId xmlns:a16="http://schemas.microsoft.com/office/drawing/2014/main" val="575869847"/>
                    </a:ext>
                  </a:extLst>
                </a:gridCol>
              </a:tblGrid>
              <a:tr h="2402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New Residential Units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95591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Harris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17,207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05755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Travis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16,590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147208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Collin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16,280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429666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12,866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727886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10,421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446226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Tarrant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8,400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182879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Bexar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5,054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849298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4,189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971834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Williamson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3,510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716809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Montgomery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3,469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001586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CAC08-2376-7A14-BEA4-3439F2808E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388" y="6224142"/>
            <a:ext cx="9459912" cy="517744"/>
          </a:xfrm>
        </p:spPr>
        <p:txBody>
          <a:bodyPr/>
          <a:lstStyle/>
          <a:p>
            <a:r>
              <a:rPr lang="en-US" dirty="0"/>
              <a:t>Note: Authorized new residential units are units that have been approved for development but that might not yet have completed construction</a:t>
            </a:r>
          </a:p>
          <a:p>
            <a:r>
              <a:rPr lang="en-US" dirty="0"/>
              <a:t>Source: Texas Demographic Center, Survey of New Residential Units in Incorporated Places, 2020 - 2023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A8CE3E-A70A-E1A8-075B-A070AFEA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County Rankings for Authorized New Residential Units</a:t>
            </a:r>
          </a:p>
        </p:txBody>
      </p:sp>
    </p:spTree>
    <p:extLst>
      <p:ext uri="{BB962C8B-B14F-4D97-AF65-F5344CB8AC3E}">
        <p14:creationId xmlns:p14="http://schemas.microsoft.com/office/powerpoint/2010/main" val="236549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DC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6CC"/>
      </a:accent1>
      <a:accent2>
        <a:srgbClr val="EC7A08"/>
      </a:accent2>
      <a:accent3>
        <a:srgbClr val="70AE6E"/>
      </a:accent3>
      <a:accent4>
        <a:srgbClr val="FFCC00"/>
      </a:accent4>
      <a:accent5>
        <a:srgbClr val="124559"/>
      </a:accent5>
      <a:accent6>
        <a:srgbClr val="DE7D79"/>
      </a:accent6>
      <a:hlink>
        <a:srgbClr val="161CFE"/>
      </a:hlink>
      <a:folHlink>
        <a:srgbClr val="1700A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38780</TotalTime>
  <Words>2000</Words>
  <Application>Microsoft Office PowerPoint</Application>
  <PresentationFormat>Widescreen</PresentationFormat>
  <Paragraphs>416</Paragraphs>
  <Slides>40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Aptos</vt:lpstr>
      <vt:lpstr>Aptos Narrow</vt:lpstr>
      <vt:lpstr>Arial</vt:lpstr>
      <vt:lpstr>Courier New</vt:lpstr>
      <vt:lpstr>Helvetica Neue</vt:lpstr>
      <vt:lpstr>Inter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Population Estimates Methodology Webinar</vt:lpstr>
      <vt:lpstr>TDC Annual Surveys</vt:lpstr>
      <vt:lpstr>Survey of New Residential Units in Incorporated Places          Response Rates, 2013 - 2023</vt:lpstr>
      <vt:lpstr>Survey of New Residential Units in Unincorporated Areas   Response Rates, 2013 - 2023</vt:lpstr>
      <vt:lpstr>Survey Response Methods</vt:lpstr>
      <vt:lpstr>County Rankings for Authorized New Residential Units</vt:lpstr>
      <vt:lpstr>City Rankings for Authorized New Residential Units, 2023</vt:lpstr>
      <vt:lpstr>Municipal Boundary Changes in Texas, 2023</vt:lpstr>
      <vt:lpstr>Higher Education Students Residing in University-Owned Housing,  Texas, 2020 - 2023</vt:lpstr>
      <vt:lpstr>Students Enrolled in Private School Grades 1-8 in Texas, 2020 - 2023</vt:lpstr>
      <vt:lpstr>Students Aged 6 – 14 Enrolled in Public Schools in Texas, 2020 - 2023</vt:lpstr>
      <vt:lpstr>Medicare Aged Beneficiaries, Texas, 2020 - 2023</vt:lpstr>
      <vt:lpstr>PowerPoint Presentation</vt:lpstr>
      <vt:lpstr>  Demographic Trends  </vt:lpstr>
      <vt:lpstr>TDC Population Estimates Products Overview</vt:lpstr>
      <vt:lpstr>TDC Population Estimates, 2023 </vt:lpstr>
      <vt:lpstr>  Estimated Numeric Population Change</vt:lpstr>
      <vt:lpstr>Estimated Percent Population Change, 2020-2023</vt:lpstr>
      <vt:lpstr>Estimated Percent Population Change, 2020-2023</vt:lpstr>
      <vt:lpstr>Estimated Percent Population Change, 2020-2023, Houston</vt:lpstr>
      <vt:lpstr>Estimated Percent Population Change, 2020-2023,  Dallas-Fort Worth</vt:lpstr>
      <vt:lpstr>Estimated Percent Population Change, 2020-2023, San Antonio-Austin </vt:lpstr>
      <vt:lpstr>Estimated Percent Population Change, 2020-2023,  Rio Grande Valley</vt:lpstr>
      <vt:lpstr>Estimated Percent Population Change, 2020-2023, El Paso</vt:lpstr>
      <vt:lpstr>Estimated Percent Population Change, 2020-2023,  West Texas and Panhandle</vt:lpstr>
      <vt:lpstr>Estimated Population by Age, NH White and Hispanic, Texas, 2023</vt:lpstr>
      <vt:lpstr>Estimated Percent of Population 65 and Older, 2023</vt:lpstr>
      <vt:lpstr>Demographic Trends</vt:lpstr>
      <vt:lpstr>  Access the Data </vt:lpstr>
      <vt:lpstr>Access the Population Estimates on the TDC website</vt:lpstr>
      <vt:lpstr>What’s New</vt:lpstr>
      <vt:lpstr>  Engagement with Users and Local Communities </vt:lpstr>
      <vt:lpstr>External Review of the Preliminary Population Estimates </vt:lpstr>
      <vt:lpstr>Feedback to the Preliminary Population Estimates (Cont.) </vt:lpstr>
      <vt:lpstr>Coming up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Leon</dc:creator>
  <cp:lastModifiedBy>Helen You</cp:lastModifiedBy>
  <cp:revision>18</cp:revision>
  <dcterms:created xsi:type="dcterms:W3CDTF">2024-04-10T18:37:46Z</dcterms:created>
  <dcterms:modified xsi:type="dcterms:W3CDTF">2024-11-07T23:52:12Z</dcterms:modified>
</cp:coreProperties>
</file>